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7" name="Google Shape;177;p11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09" name="Google Shape;209;p15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7" name="Google Shape;227;p17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7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9" name="Google Shape;229;p17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8" name="Google Shape;238;p18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8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9" name="Google Shape;249;p19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9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66" name="Google Shape;266;p20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0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20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8" name="Google Shape;278;p21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0" name="Google Shape;290;p22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2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22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03" name="Google Shape;303;p23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3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Google Shape;305;p23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15" name="Google Shape;315;p24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4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p24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26" name="Google Shape;326;p25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5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Google Shape;328;p25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9" name="Google Shape;159;p9:notes"/>
          <p:cNvSpPr txBox="1"/>
          <p:nvPr/>
        </p:nvSpPr>
        <p:spPr>
          <a:xfrm>
            <a:off x="3887788" y="8689976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914401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- charteo.com / Neutral Design">
  <p:cSld name="1_Title - charteo.com / Neutral Desig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Nur Titel">
  <p:cSld name="2_Nur Titel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Nur Titel">
  <p:cSld name="1_Nur Titel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6"/>
          <p:cNvGrpSpPr/>
          <p:nvPr/>
        </p:nvGrpSpPr>
        <p:grpSpPr>
          <a:xfrm>
            <a:off x="0" y="0"/>
            <a:ext cx="9144000" cy="3428999"/>
            <a:chOff x="0" y="0"/>
            <a:chExt cx="9144000" cy="3068614"/>
          </a:xfrm>
        </p:grpSpPr>
        <p:sp>
          <p:nvSpPr>
            <p:cNvPr id="103" name="Google Shape;103;p16"/>
            <p:cNvSpPr/>
            <p:nvPr/>
          </p:nvSpPr>
          <p:spPr>
            <a:xfrm>
              <a:off x="0" y="0"/>
              <a:ext cx="9144000" cy="3068614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100000">
                  <a:srgbClr val="000000"/>
                </a:gs>
              </a:gsLst>
              <a:lin ang="18900000" scaled="0"/>
            </a:gradFill>
            <a:ln>
              <a:noFill/>
            </a:ln>
            <a:effectLst>
              <a:outerShdw blurRad="381000" rotWithShape="0" algn="tl" dir="27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0" y="0"/>
              <a:ext cx="3857855" cy="3068614"/>
            </a:xfrm>
            <a:custGeom>
              <a:rect b="b" l="l" r="r" t="t"/>
              <a:pathLst>
                <a:path extrusionOk="0" h="1386" w="1728">
                  <a:moveTo>
                    <a:pt x="1143" y="492"/>
                  </a:moveTo>
                  <a:cubicBezTo>
                    <a:pt x="1110" y="320"/>
                    <a:pt x="1105" y="152"/>
                    <a:pt x="1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86"/>
                    <a:pt x="0" y="1386"/>
                    <a:pt x="0" y="1386"/>
                  </a:cubicBezTo>
                  <a:cubicBezTo>
                    <a:pt x="1728" y="1386"/>
                    <a:pt x="1728" y="1386"/>
                    <a:pt x="1728" y="1386"/>
                  </a:cubicBezTo>
                  <a:cubicBezTo>
                    <a:pt x="1465" y="1278"/>
                    <a:pt x="1227" y="933"/>
                    <a:pt x="1143" y="492"/>
                  </a:cubicBez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646464"/>
                </a:gs>
              </a:gsLst>
              <a:lin ang="18900000" scaled="0"/>
            </a:gradFill>
            <a:ln>
              <a:noFill/>
            </a:ln>
            <a:effectLst>
              <a:outerShdw blurRad="381000" rotWithShape="0" algn="tl" dir="27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6"/>
          <p:cNvSpPr txBox="1"/>
          <p:nvPr/>
        </p:nvSpPr>
        <p:spPr>
          <a:xfrm>
            <a:off x="539552" y="4005064"/>
            <a:ext cx="7856218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i="0" lang="cs-CZ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Developerské smlouvy</a:t>
            </a:r>
            <a:endParaRPr b="1" i="0" sz="44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611560" y="5373216"/>
            <a:ext cx="7856218" cy="12241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11.11.2019			</a:t>
            </a:r>
            <a:endParaRPr/>
          </a:p>
          <a:p>
            <a:pPr indent="0" lvl="0" marL="0" marR="0" rtl="0" algn="l">
              <a:lnSpc>
                <a:spcPct val="12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i="0" lang="cs-CZ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Milan Vácha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znak-psar.jpg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4221088"/>
            <a:ext cx="1792362" cy="1783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251520" y="238539"/>
            <a:ext cx="6552728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Náves Dolní Jirčany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323528" y="1052736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descr="http://mail.centrum.cz/download.php?msg_id=000000007ad3009fbbb402d16a6b&amp;idx=7&amp;filename=silnice-Psary-047.jpg&amp;r=27.13922587120251" id="183" name="Google Shape;183;p26"/>
          <p:cNvSpPr/>
          <p:nvPr/>
        </p:nvSpPr>
        <p:spPr>
          <a:xfrm>
            <a:off x="63500" y="-136525"/>
            <a:ext cx="23469601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mail.centrum.cz/download.php?msg_id=000000007ad3009fbbb402d16a6b&amp;idx=7&amp;filename=silnice-Psary-047.jpg&amp;r=96.89581605301882" id="184" name="Google Shape;184;p26"/>
          <p:cNvSpPr/>
          <p:nvPr/>
        </p:nvSpPr>
        <p:spPr>
          <a:xfrm>
            <a:off x="63500" y="-136525"/>
            <a:ext cx="12887325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314" y="1052736"/>
            <a:ext cx="6552728" cy="580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92" name="Google Shape;1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9010"/>
            <a:ext cx="9144000" cy="635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9999"/>
            <a:ext cx="9144000" cy="64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94248"/>
            <a:ext cx="9144000" cy="646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type="title"/>
          </p:nvPr>
        </p:nvSpPr>
        <p:spPr>
          <a:xfrm>
            <a:off x="251520" y="238539"/>
            <a:ext cx="6552728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Centrum Štědřík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323528" y="1052736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descr="http://mail.centrum.cz/download.php?msg_id=000000007ad3009fbbb402d16a6b&amp;idx=7&amp;filename=silnice-Psary-047.jpg&amp;r=27.13922587120251" id="215" name="Google Shape;215;p30"/>
          <p:cNvSpPr/>
          <p:nvPr/>
        </p:nvSpPr>
        <p:spPr>
          <a:xfrm>
            <a:off x="63500" y="-136525"/>
            <a:ext cx="23469601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mail.centrum.cz/download.php?msg_id=000000007ad3009fbbb402d16a6b&amp;idx=7&amp;filename=silnice-Psary-047.jpg&amp;r=96.89581605301882" id="216" name="Google Shape;216;p30"/>
          <p:cNvSpPr/>
          <p:nvPr/>
        </p:nvSpPr>
        <p:spPr>
          <a:xfrm>
            <a:off x="63500" y="-136525"/>
            <a:ext cx="12887325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858" y="914044"/>
            <a:ext cx="7525640" cy="5943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224" name="Google Shape;22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7550"/>
            <a:ext cx="9144000" cy="570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"/>
          <p:cNvSpPr txBox="1"/>
          <p:nvPr>
            <p:ph type="title"/>
          </p:nvPr>
        </p:nvSpPr>
        <p:spPr>
          <a:xfrm>
            <a:off x="251520" y="238539"/>
            <a:ext cx="8496300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Developerský projekt Sv. Václav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232" name="Google Shape;232;p32"/>
          <p:cNvSpPr txBox="1"/>
          <p:nvPr>
            <p:ph idx="1" type="body"/>
          </p:nvPr>
        </p:nvSpPr>
        <p:spPr>
          <a:xfrm>
            <a:off x="323528" y="1052736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descr="http://mail.centrum.cz/download.php?msg_id=000000007ad3009fbbb402d16a6b&amp;idx=7&amp;filename=silnice-Psary-047.jpg&amp;r=27.13922587120251" id="233" name="Google Shape;233;p32"/>
          <p:cNvSpPr/>
          <p:nvPr/>
        </p:nvSpPr>
        <p:spPr>
          <a:xfrm>
            <a:off x="63500" y="-136525"/>
            <a:ext cx="23469601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mail.centrum.cz/download.php?msg_id=000000007ad3009fbbb402d16a6b&amp;idx=7&amp;filename=silnice-Psary-047.jpg&amp;r=96.89581605301882" id="234" name="Google Shape;234;p32"/>
          <p:cNvSpPr/>
          <p:nvPr/>
        </p:nvSpPr>
        <p:spPr>
          <a:xfrm>
            <a:off x="63500" y="-136525"/>
            <a:ext cx="12887325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4" y="1618615"/>
            <a:ext cx="9144000" cy="5024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>
            <p:ph type="title"/>
          </p:nvPr>
        </p:nvSpPr>
        <p:spPr>
          <a:xfrm>
            <a:off x="251520" y="238539"/>
            <a:ext cx="8496300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Developerský projekt Sv. Václav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243" name="Google Shape;243;p33"/>
          <p:cNvSpPr txBox="1"/>
          <p:nvPr>
            <p:ph idx="1" type="body"/>
          </p:nvPr>
        </p:nvSpPr>
        <p:spPr>
          <a:xfrm>
            <a:off x="323528" y="1052736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descr="http://mail.centrum.cz/download.php?msg_id=000000007ad3009fbbb402d16a6b&amp;idx=7&amp;filename=silnice-Psary-047.jpg&amp;r=27.13922587120251" id="244" name="Google Shape;244;p33"/>
          <p:cNvSpPr/>
          <p:nvPr/>
        </p:nvSpPr>
        <p:spPr>
          <a:xfrm>
            <a:off x="63500" y="-136525"/>
            <a:ext cx="23469601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mail.centrum.cz/download.php?msg_id=000000007ad3009fbbb402d16a6b&amp;idx=7&amp;filename=silnice-Psary-047.jpg&amp;r=96.89581605301882" id="245" name="Google Shape;245;p33"/>
          <p:cNvSpPr/>
          <p:nvPr/>
        </p:nvSpPr>
        <p:spPr>
          <a:xfrm>
            <a:off x="63500" y="-136525"/>
            <a:ext cx="12887325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666" y="1220858"/>
            <a:ext cx="9144000" cy="55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>
            <p:ph type="title"/>
          </p:nvPr>
        </p:nvSpPr>
        <p:spPr>
          <a:xfrm>
            <a:off x="251520" y="238539"/>
            <a:ext cx="6552728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Infrastrukturní zátěž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254" name="Google Shape;254;p34"/>
          <p:cNvSpPr txBox="1"/>
          <p:nvPr>
            <p:ph idx="1" type="body"/>
          </p:nvPr>
        </p:nvSpPr>
        <p:spPr>
          <a:xfrm>
            <a:off x="323528" y="1052736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cs-CZ"/>
              <a:t>Zdroje dodatečných nákladů na komunální infrastrukturu</a:t>
            </a:r>
            <a:endParaRPr b="1"/>
          </a:p>
        </p:txBody>
      </p:sp>
      <p:grpSp>
        <p:nvGrpSpPr>
          <p:cNvPr id="255" name="Google Shape;255;p34"/>
          <p:cNvGrpSpPr/>
          <p:nvPr/>
        </p:nvGrpSpPr>
        <p:grpSpPr>
          <a:xfrm>
            <a:off x="323851" y="1555749"/>
            <a:ext cx="3240037" cy="4897587"/>
            <a:chOff x="323850" y="1555749"/>
            <a:chExt cx="3914155" cy="4782858"/>
          </a:xfrm>
        </p:grpSpPr>
        <p:sp>
          <p:nvSpPr>
            <p:cNvPr id="256" name="Google Shape;256;p34"/>
            <p:cNvSpPr/>
            <p:nvPr/>
          </p:nvSpPr>
          <p:spPr>
            <a:xfrm>
              <a:off x="323850" y="1555749"/>
              <a:ext cx="3914155" cy="360363"/>
            </a:xfrm>
            <a:prstGeom prst="rect">
              <a:avLst/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ln cap="flat" cmpd="sng" w="12700">
              <a:solidFill>
                <a:srgbClr val="C0C0C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ctr" bIns="0" lIns="28800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cs-CZ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Výčet položek</a:t>
              </a:r>
              <a:endPara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323850" y="1916113"/>
              <a:ext cx="3914155" cy="4422494"/>
            </a:xfrm>
            <a:prstGeom prst="rect">
              <a:avLst/>
            </a:prstGeom>
            <a:gradFill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16200000" scaled="0"/>
            </a:gradFill>
            <a:ln cap="flat" cmpd="sng" w="12700">
              <a:solidFill>
                <a:srgbClr val="C0C0C0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127000" rotWithShape="0" algn="tl" dir="2700000" dist="63500">
                <a:srgbClr val="000000">
                  <a:alpha val="40000"/>
                </a:srgbClr>
              </a:outerShdw>
            </a:effectLst>
          </p:spPr>
          <p:txBody>
            <a:bodyPr anchorCtr="0" anchor="t" bIns="72000" lIns="108000" spcFirstLastPara="1" rIns="144000" wrap="square" tIns="108000">
              <a:noAutofit/>
            </a:bodyPr>
            <a:lstStyle/>
            <a:p>
              <a:pPr indent="-190500" lvl="0" marL="190500" marR="0" rtl="0" algn="l"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Char char="▪"/>
              </a:pPr>
              <a:r>
                <a:rPr lang="cs-CZ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Kapacita vodních zdrojů</a:t>
              </a:r>
              <a:endParaRPr/>
            </a:p>
            <a:p>
              <a:pPr indent="-1905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Char char="▪"/>
              </a:pPr>
              <a:r>
                <a:rPr lang="cs-CZ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Kapacita čistírny odpadních vod</a:t>
              </a:r>
              <a:endParaRPr/>
            </a:p>
            <a:p>
              <a:pPr indent="-1905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Char char="▪"/>
              </a:pPr>
              <a:r>
                <a:rPr lang="cs-CZ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Páteřní rozvody V+K</a:t>
              </a:r>
              <a:endParaRPr/>
            </a:p>
            <a:p>
              <a:pPr indent="-1905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Char char="▪"/>
              </a:pPr>
              <a:r>
                <a:rPr lang="cs-CZ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Základní školství</a:t>
              </a:r>
              <a:endParaRPr/>
            </a:p>
            <a:p>
              <a:pPr indent="-1905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Char char="▪"/>
              </a:pPr>
              <a:r>
                <a:rPr lang="cs-CZ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Předškolní vzdělávání</a:t>
              </a:r>
              <a:endParaRPr/>
            </a:p>
            <a:p>
              <a:pPr indent="-1905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Char char="▪"/>
              </a:pPr>
              <a:r>
                <a:rPr lang="cs-CZ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Neformální vzdělávání</a:t>
              </a:r>
              <a:endParaRPr/>
            </a:p>
            <a:p>
              <a:pPr indent="-1905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Char char="▪"/>
              </a:pPr>
              <a:r>
                <a:rPr lang="cs-CZ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Sport</a:t>
              </a:r>
              <a:endParaRPr/>
            </a:p>
            <a:p>
              <a:pPr indent="-1905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Char char="▪"/>
              </a:pPr>
              <a:r>
                <a:rPr lang="cs-CZ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Sociální péče</a:t>
              </a:r>
              <a:endParaRPr/>
            </a:p>
            <a:p>
              <a:pPr indent="-1905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Char char="▪"/>
              </a:pPr>
              <a:r>
                <a:rPr lang="cs-CZ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Odpadové hospodářství</a:t>
              </a:r>
              <a:endParaRPr/>
            </a:p>
            <a:p>
              <a:pPr indent="-1905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Char char="▪"/>
              </a:pPr>
              <a:r>
                <a:rPr lang="cs-CZ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Veřejný prostor</a:t>
              </a:r>
              <a:endParaRPr/>
            </a:p>
            <a:p>
              <a:pPr indent="-762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762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76200" lvl="0" marL="190500" marR="0" rtl="0" algn="l">
                <a:spcBef>
                  <a:spcPts val="800"/>
                </a:spcBef>
                <a:spcAft>
                  <a:spcPts val="0"/>
                </a:spcAft>
                <a:buClr>
                  <a:srgbClr val="808080"/>
                </a:buClr>
                <a:buSzPts val="1800"/>
                <a:buFont typeface="Noto Sans Symbols"/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znak-psar.jpg" id="258" name="Google Shape;25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336" y="404664"/>
            <a:ext cx="926844" cy="922289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://mail.centrum.cz/download.php?msg_id=000000007ad3009fbbb402d16a6b&amp;idx=7&amp;filename=silnice-Psary-047.jpg&amp;r=27.13922587120251" id="259" name="Google Shape;259;p34"/>
          <p:cNvSpPr/>
          <p:nvPr/>
        </p:nvSpPr>
        <p:spPr>
          <a:xfrm>
            <a:off x="63500" y="-136525"/>
            <a:ext cx="23469601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mail.centrum.cz/download.php?msg_id=000000007ad3009fbbb402d16a6b&amp;idx=7&amp;filename=silnice-Psary-047.jpg&amp;r=96.89581605301882" id="260" name="Google Shape;260;p34"/>
          <p:cNvSpPr/>
          <p:nvPr/>
        </p:nvSpPr>
        <p:spPr>
          <a:xfrm>
            <a:off x="63500" y="-136525"/>
            <a:ext cx="12887325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mail.centrum.cz/download.php?msg_id=00000000df4a00e3a94004776a13&amp;idx=1.2&amp;filename=DJI_0145.JPG&amp;r=51.99824905175356" id="261" name="Google Shape;261;p34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mail.centrum.cz/download.php?msg_id=00000000df4a00e3a94004776a13&amp;idx=1.2&amp;filename=DJI_0145.JPG&amp;r=51.99824905175356" id="262" name="Google Shape;262;p34"/>
          <p:cNvSpPr/>
          <p:nvPr/>
        </p:nvSpPr>
        <p:spPr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7904" y="1555748"/>
            <a:ext cx="5372596" cy="489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20" y="1438273"/>
            <a:ext cx="8956883" cy="5214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"/>
          <p:cNvSpPr txBox="1"/>
          <p:nvPr>
            <p:ph type="title"/>
          </p:nvPr>
        </p:nvSpPr>
        <p:spPr>
          <a:xfrm>
            <a:off x="251520" y="238539"/>
            <a:ext cx="8496300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Drobné stavby – posupná výstavba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271" name="Google Shape;271;p35"/>
          <p:cNvSpPr txBox="1"/>
          <p:nvPr>
            <p:ph idx="1" type="body"/>
          </p:nvPr>
        </p:nvSpPr>
        <p:spPr>
          <a:xfrm>
            <a:off x="323528" y="1052736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descr="http://mail.centrum.cz/download.php?msg_id=000000007ad3009fbbb402d16a6b&amp;idx=7&amp;filename=silnice-Psary-047.jpg&amp;r=27.13922587120251" id="272" name="Google Shape;272;p35"/>
          <p:cNvSpPr/>
          <p:nvPr/>
        </p:nvSpPr>
        <p:spPr>
          <a:xfrm>
            <a:off x="63500" y="-136525"/>
            <a:ext cx="23469601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mail.centrum.cz/download.php?msg_id=000000007ad3009fbbb402d16a6b&amp;idx=7&amp;filename=silnice-Psary-047.jpg&amp;r=96.89581605301882" id="273" name="Google Shape;273;p35"/>
          <p:cNvSpPr/>
          <p:nvPr/>
        </p:nvSpPr>
        <p:spPr>
          <a:xfrm>
            <a:off x="63500" y="-136525"/>
            <a:ext cx="12887325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5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259" y="1154210"/>
            <a:ext cx="7970822" cy="5706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>
            <p:ph type="title"/>
          </p:nvPr>
        </p:nvSpPr>
        <p:spPr>
          <a:xfrm>
            <a:off x="251520" y="238539"/>
            <a:ext cx="8496300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Drobné stavby v praxi 1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283" name="Google Shape;283;p36"/>
          <p:cNvSpPr txBox="1"/>
          <p:nvPr>
            <p:ph idx="1" type="body"/>
          </p:nvPr>
        </p:nvSpPr>
        <p:spPr>
          <a:xfrm>
            <a:off x="323528" y="1052736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descr="http://mail.centrum.cz/download.php?msg_id=000000007ad3009fbbb402d16a6b&amp;idx=7&amp;filename=silnice-Psary-047.jpg&amp;r=27.13922587120251" id="284" name="Google Shape;284;p36"/>
          <p:cNvSpPr/>
          <p:nvPr/>
        </p:nvSpPr>
        <p:spPr>
          <a:xfrm>
            <a:off x="63500" y="-136525"/>
            <a:ext cx="23469601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mail.centrum.cz/download.php?msg_id=000000007ad3009fbbb402d16a6b&amp;idx=7&amp;filename=silnice-Psary-047.jpg&amp;r=96.89581605301882" id="285" name="Google Shape;285;p36"/>
          <p:cNvSpPr/>
          <p:nvPr/>
        </p:nvSpPr>
        <p:spPr>
          <a:xfrm>
            <a:off x="63500" y="-136525"/>
            <a:ext cx="12887325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6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52736"/>
            <a:ext cx="9144000" cy="5654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>
            <p:ph type="title"/>
          </p:nvPr>
        </p:nvSpPr>
        <p:spPr>
          <a:xfrm>
            <a:off x="251520" y="238539"/>
            <a:ext cx="8496300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Drobné stavby v praxi 1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295" name="Google Shape;295;p37"/>
          <p:cNvSpPr txBox="1"/>
          <p:nvPr>
            <p:ph idx="1" type="body"/>
          </p:nvPr>
        </p:nvSpPr>
        <p:spPr>
          <a:xfrm>
            <a:off x="323528" y="1052736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descr="http://mail.centrum.cz/download.php?msg_id=000000007ad3009fbbb402d16a6b&amp;idx=7&amp;filename=silnice-Psary-047.jpg&amp;r=27.13922587120251" id="296" name="Google Shape;296;p37"/>
          <p:cNvSpPr/>
          <p:nvPr/>
        </p:nvSpPr>
        <p:spPr>
          <a:xfrm>
            <a:off x="63500" y="-136525"/>
            <a:ext cx="23469601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mail.centrum.cz/download.php?msg_id=000000007ad3009fbbb402d16a6b&amp;idx=7&amp;filename=silnice-Psary-047.jpg&amp;r=96.89581605301882" id="297" name="Google Shape;297;p37"/>
          <p:cNvSpPr/>
          <p:nvPr/>
        </p:nvSpPr>
        <p:spPr>
          <a:xfrm>
            <a:off x="63500" y="-136525"/>
            <a:ext cx="12887325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7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7"/>
          <p:cNvSpPr/>
          <p:nvPr/>
        </p:nvSpPr>
        <p:spPr>
          <a:xfrm>
            <a:off x="4572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931" y="962658"/>
            <a:ext cx="7892938" cy="5895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>
            <p:ph type="title"/>
          </p:nvPr>
        </p:nvSpPr>
        <p:spPr>
          <a:xfrm>
            <a:off x="251520" y="238539"/>
            <a:ext cx="8496300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Drobné stavby v praxi 1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308" name="Google Shape;308;p38"/>
          <p:cNvSpPr txBox="1"/>
          <p:nvPr>
            <p:ph idx="1" type="body"/>
          </p:nvPr>
        </p:nvSpPr>
        <p:spPr>
          <a:xfrm>
            <a:off x="323528" y="1052736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descr="http://mail.centrum.cz/download.php?msg_id=000000007ad3009fbbb402d16a6b&amp;idx=7&amp;filename=silnice-Psary-047.jpg&amp;r=27.13922587120251" id="309" name="Google Shape;309;p38"/>
          <p:cNvSpPr/>
          <p:nvPr/>
        </p:nvSpPr>
        <p:spPr>
          <a:xfrm>
            <a:off x="63500" y="-136525"/>
            <a:ext cx="23469601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mail.centrum.cz/download.php?msg_id=000000007ad3009fbbb402d16a6b&amp;idx=7&amp;filename=silnice-Psary-047.jpg&amp;r=96.89581605301882" id="310" name="Google Shape;310;p38"/>
          <p:cNvSpPr/>
          <p:nvPr/>
        </p:nvSpPr>
        <p:spPr>
          <a:xfrm>
            <a:off x="63500" y="-136525"/>
            <a:ext cx="12887325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2237"/>
            <a:ext cx="9144000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/>
          <p:nvPr>
            <p:ph type="title"/>
          </p:nvPr>
        </p:nvSpPr>
        <p:spPr>
          <a:xfrm>
            <a:off x="251520" y="238539"/>
            <a:ext cx="8496300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Drobné stavby v praxi 2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320" name="Google Shape;320;p39"/>
          <p:cNvSpPr txBox="1"/>
          <p:nvPr>
            <p:ph idx="1" type="body"/>
          </p:nvPr>
        </p:nvSpPr>
        <p:spPr>
          <a:xfrm>
            <a:off x="323528" y="1052736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descr="http://mail.centrum.cz/download.php?msg_id=000000007ad3009fbbb402d16a6b&amp;idx=7&amp;filename=silnice-Psary-047.jpg&amp;r=27.13922587120251" id="321" name="Google Shape;321;p39"/>
          <p:cNvSpPr/>
          <p:nvPr/>
        </p:nvSpPr>
        <p:spPr>
          <a:xfrm>
            <a:off x="63500" y="-136525"/>
            <a:ext cx="23469601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mail.centrum.cz/download.php?msg_id=000000007ad3009fbbb402d16a6b&amp;idx=7&amp;filename=silnice-Psary-047.jpg&amp;r=96.89581605301882" id="322" name="Google Shape;322;p39"/>
          <p:cNvSpPr/>
          <p:nvPr/>
        </p:nvSpPr>
        <p:spPr>
          <a:xfrm>
            <a:off x="63500" y="-136525"/>
            <a:ext cx="12887325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494" y="1052736"/>
            <a:ext cx="7740352" cy="5805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nak-psar.jpg" id="330" name="Google Shape;33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6336" y="404664"/>
            <a:ext cx="926844" cy="922289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0"/>
          <p:cNvSpPr txBox="1"/>
          <p:nvPr>
            <p:ph type="title"/>
          </p:nvPr>
        </p:nvSpPr>
        <p:spPr>
          <a:xfrm>
            <a:off x="323528" y="2564904"/>
            <a:ext cx="6552728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DĚKUJI ZA POZORNOST !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332" name="Google Shape;332;p40"/>
          <p:cNvSpPr txBox="1"/>
          <p:nvPr>
            <p:ph idx="1" type="body"/>
          </p:nvPr>
        </p:nvSpPr>
        <p:spPr>
          <a:xfrm>
            <a:off x="539552" y="3933056"/>
            <a:ext cx="3528392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cs-CZ"/>
              <a:t>Milan Vácha, starosta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Psáry – Dolní Jirčany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7442"/>
            <a:ext cx="9144000" cy="526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7550"/>
            <a:ext cx="9144000" cy="570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8406"/>
            <a:ext cx="9144000" cy="648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9754"/>
            <a:ext cx="9144000" cy="6038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6112"/>
            <a:ext cx="9144000" cy="648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323850" y="238539"/>
            <a:ext cx="8497092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323850" y="854994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251520" y="238539"/>
            <a:ext cx="6552728" cy="616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C00000"/>
                </a:solidFill>
              </a:rPr>
              <a:t>Náves Psáry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323528" y="1052736"/>
            <a:ext cx="8496300" cy="3362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/>
          </a:p>
        </p:txBody>
      </p:sp>
      <p:sp>
        <p:nvSpPr>
          <p:cNvPr descr="http://mail.centrum.cz/download.php?msg_id=000000007ad3009fbbb402d16a6b&amp;idx=7&amp;filename=silnice-Psary-047.jpg&amp;r=27.13922587120251" id="165" name="Google Shape;165;p24"/>
          <p:cNvSpPr/>
          <p:nvPr/>
        </p:nvSpPr>
        <p:spPr>
          <a:xfrm>
            <a:off x="63500" y="-136525"/>
            <a:ext cx="23469601" cy="15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://mail.centrum.cz/download.php?msg_id=000000007ad3009fbbb402d16a6b&amp;idx=7&amp;filename=silnice-Psary-047.jpg&amp;r=96.89581605301882" id="166" name="Google Shape;166;p24"/>
          <p:cNvSpPr/>
          <p:nvPr/>
        </p:nvSpPr>
        <p:spPr>
          <a:xfrm>
            <a:off x="63500" y="-136525"/>
            <a:ext cx="12887325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854994"/>
            <a:ext cx="8423261" cy="5958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ady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