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 id="2147483679" r:id="rId2"/>
  </p:sldMasterIdLst>
  <p:notesMasterIdLst>
    <p:notesMasterId r:id="rId25"/>
  </p:notesMasterIdLst>
  <p:sldIdLst>
    <p:sldId id="321" r:id="rId3"/>
    <p:sldId id="293" r:id="rId4"/>
    <p:sldId id="322" r:id="rId5"/>
    <p:sldId id="312" r:id="rId6"/>
    <p:sldId id="313" r:id="rId7"/>
    <p:sldId id="314" r:id="rId8"/>
    <p:sldId id="315" r:id="rId9"/>
    <p:sldId id="316" r:id="rId10"/>
    <p:sldId id="327" r:id="rId11"/>
    <p:sldId id="328" r:id="rId12"/>
    <p:sldId id="329" r:id="rId13"/>
    <p:sldId id="330" r:id="rId14"/>
    <p:sldId id="318" r:id="rId15"/>
    <p:sldId id="320" r:id="rId16"/>
    <p:sldId id="309" r:id="rId17"/>
    <p:sldId id="323" r:id="rId18"/>
    <p:sldId id="324" r:id="rId19"/>
    <p:sldId id="325" r:id="rId20"/>
    <p:sldId id="298" r:id="rId21"/>
    <p:sldId id="299" r:id="rId22"/>
    <p:sldId id="326" r:id="rId23"/>
    <p:sldId id="300" r:id="rId24"/>
  </p:sldIdLst>
  <p:sldSz cx="10693400" cy="7562850"/>
  <p:notesSz cx="10693400" cy="7562850"/>
  <p:defaultTextStyle>
    <a:defPPr>
      <a:defRPr lang="cs-CZ"/>
    </a:defPPr>
    <a:lvl1pPr marL="0" algn="l" defTabSz="914319" rtl="0" eaLnBrk="1" latinLnBrk="0" hangingPunct="1">
      <a:defRPr sz="1800" kern="1200">
        <a:solidFill>
          <a:schemeClr val="tx1"/>
        </a:solidFill>
        <a:latin typeface="+mn-lt"/>
        <a:ea typeface="+mn-ea"/>
        <a:cs typeface="+mn-cs"/>
      </a:defRPr>
    </a:lvl1pPr>
    <a:lvl2pPr marL="457160" algn="l" defTabSz="914319" rtl="0" eaLnBrk="1" latinLnBrk="0" hangingPunct="1">
      <a:defRPr sz="1800" kern="1200">
        <a:solidFill>
          <a:schemeClr val="tx1"/>
        </a:solidFill>
        <a:latin typeface="+mn-lt"/>
        <a:ea typeface="+mn-ea"/>
        <a:cs typeface="+mn-cs"/>
      </a:defRPr>
    </a:lvl2pPr>
    <a:lvl3pPr marL="914319" algn="l" defTabSz="914319" rtl="0" eaLnBrk="1" latinLnBrk="0" hangingPunct="1">
      <a:defRPr sz="1800" kern="1200">
        <a:solidFill>
          <a:schemeClr val="tx1"/>
        </a:solidFill>
        <a:latin typeface="+mn-lt"/>
        <a:ea typeface="+mn-ea"/>
        <a:cs typeface="+mn-cs"/>
      </a:defRPr>
    </a:lvl3pPr>
    <a:lvl4pPr marL="1371478" algn="l" defTabSz="914319" rtl="0" eaLnBrk="1" latinLnBrk="0" hangingPunct="1">
      <a:defRPr sz="1800" kern="1200">
        <a:solidFill>
          <a:schemeClr val="tx1"/>
        </a:solidFill>
        <a:latin typeface="+mn-lt"/>
        <a:ea typeface="+mn-ea"/>
        <a:cs typeface="+mn-cs"/>
      </a:defRPr>
    </a:lvl4pPr>
    <a:lvl5pPr marL="1828637" algn="l" defTabSz="914319" rtl="0" eaLnBrk="1" latinLnBrk="0" hangingPunct="1">
      <a:defRPr sz="1800" kern="1200">
        <a:solidFill>
          <a:schemeClr val="tx1"/>
        </a:solidFill>
        <a:latin typeface="+mn-lt"/>
        <a:ea typeface="+mn-ea"/>
        <a:cs typeface="+mn-cs"/>
      </a:defRPr>
    </a:lvl5pPr>
    <a:lvl6pPr marL="2285797" algn="l" defTabSz="914319" rtl="0" eaLnBrk="1" latinLnBrk="0" hangingPunct="1">
      <a:defRPr sz="1800" kern="1200">
        <a:solidFill>
          <a:schemeClr val="tx1"/>
        </a:solidFill>
        <a:latin typeface="+mn-lt"/>
        <a:ea typeface="+mn-ea"/>
        <a:cs typeface="+mn-cs"/>
      </a:defRPr>
    </a:lvl6pPr>
    <a:lvl7pPr marL="2742957" algn="l" defTabSz="914319" rtl="0" eaLnBrk="1" latinLnBrk="0" hangingPunct="1">
      <a:defRPr sz="1800" kern="1200">
        <a:solidFill>
          <a:schemeClr val="tx1"/>
        </a:solidFill>
        <a:latin typeface="+mn-lt"/>
        <a:ea typeface="+mn-ea"/>
        <a:cs typeface="+mn-cs"/>
      </a:defRPr>
    </a:lvl7pPr>
    <a:lvl8pPr marL="3200116" algn="l" defTabSz="914319" rtl="0" eaLnBrk="1" latinLnBrk="0" hangingPunct="1">
      <a:defRPr sz="1800" kern="1200">
        <a:solidFill>
          <a:schemeClr val="tx1"/>
        </a:solidFill>
        <a:latin typeface="+mn-lt"/>
        <a:ea typeface="+mn-ea"/>
        <a:cs typeface="+mn-cs"/>
      </a:defRPr>
    </a:lvl8pPr>
    <a:lvl9pPr marL="3657275" algn="l" defTabSz="914319"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278"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43D9C56-3390-426E-9EA4-EE4BA95C7980}" type="doc">
      <dgm:prSet loTypeId="urn:microsoft.com/office/officeart/2005/8/layout/chevron2" loCatId="process" qsTypeId="urn:microsoft.com/office/officeart/2005/8/quickstyle/3d1" qsCatId="3D" csTypeId="urn:microsoft.com/office/officeart/2005/8/colors/accent1_2" csCatId="accent1" phldr="1"/>
      <dgm:spPr/>
      <dgm:t>
        <a:bodyPr/>
        <a:lstStyle/>
        <a:p>
          <a:endParaRPr lang="cs-CZ"/>
        </a:p>
      </dgm:t>
    </dgm:pt>
    <dgm:pt modelId="{E0D8D19A-2074-49AC-BA59-AAA31161A6FE}">
      <dgm:prSet phldrT="[Text]"/>
      <dgm:spPr/>
      <dgm:t>
        <a:bodyPr/>
        <a:lstStyle/>
        <a:p>
          <a:endParaRPr lang="cs-CZ" dirty="0"/>
        </a:p>
      </dgm:t>
    </dgm:pt>
    <dgm:pt modelId="{3C33F8D9-2796-4D98-90AB-BCC16BE54803}" type="parTrans" cxnId="{189C2CD8-CB8D-4AE4-B8FF-683EA54794E6}">
      <dgm:prSet/>
      <dgm:spPr/>
      <dgm:t>
        <a:bodyPr/>
        <a:lstStyle/>
        <a:p>
          <a:endParaRPr lang="cs-CZ"/>
        </a:p>
      </dgm:t>
    </dgm:pt>
    <dgm:pt modelId="{6F57B1B4-8ED2-4863-9448-7B4B2909FE95}" type="sibTrans" cxnId="{189C2CD8-CB8D-4AE4-B8FF-683EA54794E6}">
      <dgm:prSet/>
      <dgm:spPr/>
      <dgm:t>
        <a:bodyPr/>
        <a:lstStyle/>
        <a:p>
          <a:endParaRPr lang="cs-CZ"/>
        </a:p>
      </dgm:t>
    </dgm:pt>
    <dgm:pt modelId="{93EB3937-9663-4B66-BC9C-44942A9DF764}">
      <dgm:prSet phldrT="[Text]"/>
      <dgm:spPr/>
      <dgm:t>
        <a:bodyPr/>
        <a:lstStyle/>
        <a:p>
          <a:endParaRPr lang="cs-CZ" dirty="0"/>
        </a:p>
      </dgm:t>
    </dgm:pt>
    <dgm:pt modelId="{39986A7E-024D-4B21-8021-4A0E5D237CD8}" type="parTrans" cxnId="{CDCED05C-DA56-4A43-9C92-377F52531367}">
      <dgm:prSet/>
      <dgm:spPr/>
      <dgm:t>
        <a:bodyPr/>
        <a:lstStyle/>
        <a:p>
          <a:endParaRPr lang="cs-CZ"/>
        </a:p>
      </dgm:t>
    </dgm:pt>
    <dgm:pt modelId="{EC29F9E7-F41C-4F90-9E80-02A9C9E9AC44}" type="sibTrans" cxnId="{CDCED05C-DA56-4A43-9C92-377F52531367}">
      <dgm:prSet/>
      <dgm:spPr/>
      <dgm:t>
        <a:bodyPr/>
        <a:lstStyle/>
        <a:p>
          <a:endParaRPr lang="cs-CZ"/>
        </a:p>
      </dgm:t>
    </dgm:pt>
    <dgm:pt modelId="{6D08FD3E-816B-41B9-95C6-6AD352988806}">
      <dgm:prSet phldrT="[Text]"/>
      <dgm:spPr/>
      <dgm:t>
        <a:bodyPr/>
        <a:lstStyle/>
        <a:p>
          <a:endParaRPr lang="cs-CZ" dirty="0"/>
        </a:p>
      </dgm:t>
    </dgm:pt>
    <dgm:pt modelId="{CCF626BD-678E-4638-9B66-BDD85D4CFB78}" type="parTrans" cxnId="{5C803BE7-4DAD-4E41-9D62-22C7080A92FE}">
      <dgm:prSet/>
      <dgm:spPr/>
      <dgm:t>
        <a:bodyPr/>
        <a:lstStyle/>
        <a:p>
          <a:endParaRPr lang="cs-CZ"/>
        </a:p>
      </dgm:t>
    </dgm:pt>
    <dgm:pt modelId="{5F01AC4C-7036-4B4D-9B76-ACA5EC43DDD4}" type="sibTrans" cxnId="{5C803BE7-4DAD-4E41-9D62-22C7080A92FE}">
      <dgm:prSet/>
      <dgm:spPr/>
      <dgm:t>
        <a:bodyPr/>
        <a:lstStyle/>
        <a:p>
          <a:endParaRPr lang="cs-CZ"/>
        </a:p>
      </dgm:t>
    </dgm:pt>
    <dgm:pt modelId="{06145A1B-4E5E-4CAA-BCED-E71A0F909E21}">
      <dgm:prSet/>
      <dgm:spPr/>
      <dgm:t>
        <a:bodyPr/>
        <a:lstStyle/>
        <a:p>
          <a:endParaRPr lang="cs-CZ" sz="1700"/>
        </a:p>
      </dgm:t>
    </dgm:pt>
    <dgm:pt modelId="{083D49A8-0606-40AE-8129-767AB0100124}" type="parTrans" cxnId="{5752A5DD-6802-4DA1-B04A-D44F1E3D15AC}">
      <dgm:prSet/>
      <dgm:spPr/>
      <dgm:t>
        <a:bodyPr/>
        <a:lstStyle/>
        <a:p>
          <a:endParaRPr lang="cs-CZ"/>
        </a:p>
      </dgm:t>
    </dgm:pt>
    <dgm:pt modelId="{2CA76F5E-60E2-455E-9FA2-421CF77D881D}" type="sibTrans" cxnId="{5752A5DD-6802-4DA1-B04A-D44F1E3D15AC}">
      <dgm:prSet/>
      <dgm:spPr/>
      <dgm:t>
        <a:bodyPr/>
        <a:lstStyle/>
        <a:p>
          <a:endParaRPr lang="cs-CZ"/>
        </a:p>
      </dgm:t>
    </dgm:pt>
    <dgm:pt modelId="{1E569FFD-2AC0-497C-B071-BD233A607887}">
      <dgm:prSet custT="1"/>
      <dgm:spPr/>
      <dgm:t>
        <a:bodyPr/>
        <a:lstStyle/>
        <a:p>
          <a:r>
            <a:rPr lang="cs-CZ" sz="2000" dirty="0" err="1" smtClean="0"/>
            <a:t>Building</a:t>
          </a:r>
          <a:r>
            <a:rPr lang="cs-CZ" sz="2000" dirty="0" smtClean="0"/>
            <a:t> </a:t>
          </a:r>
          <a:r>
            <a:rPr lang="cs-CZ" sz="2000" dirty="0" err="1" smtClean="0"/>
            <a:t>permit</a:t>
          </a:r>
          <a:endParaRPr lang="cs-CZ" sz="2000" dirty="0"/>
        </a:p>
      </dgm:t>
    </dgm:pt>
    <dgm:pt modelId="{2B2EF750-940A-4BFD-83C2-8CD8D53AFE8B}" type="parTrans" cxnId="{5B4E86B7-BFA5-43D8-8181-96B450F9B1D6}">
      <dgm:prSet/>
      <dgm:spPr/>
      <dgm:t>
        <a:bodyPr/>
        <a:lstStyle/>
        <a:p>
          <a:endParaRPr lang="cs-CZ"/>
        </a:p>
      </dgm:t>
    </dgm:pt>
    <dgm:pt modelId="{C3AC297C-24C6-43E2-847C-B3D45F662D22}" type="sibTrans" cxnId="{5B4E86B7-BFA5-43D8-8181-96B450F9B1D6}">
      <dgm:prSet/>
      <dgm:spPr/>
      <dgm:t>
        <a:bodyPr/>
        <a:lstStyle/>
        <a:p>
          <a:endParaRPr lang="cs-CZ"/>
        </a:p>
      </dgm:t>
    </dgm:pt>
    <dgm:pt modelId="{F57E3596-5511-456A-9A35-42C4B34F98E4}">
      <dgm:prSet/>
      <dgm:spPr/>
      <dgm:t>
        <a:bodyPr/>
        <a:lstStyle/>
        <a:p>
          <a:endParaRPr lang="cs-CZ" sz="1700" dirty="0"/>
        </a:p>
      </dgm:t>
    </dgm:pt>
    <dgm:pt modelId="{58169563-13F0-40DA-B1E5-DFB49886D052}" type="parTrans" cxnId="{2861C6FE-9969-441D-9638-78F660E301D5}">
      <dgm:prSet/>
      <dgm:spPr/>
      <dgm:t>
        <a:bodyPr/>
        <a:lstStyle/>
        <a:p>
          <a:endParaRPr lang="cs-CZ"/>
        </a:p>
      </dgm:t>
    </dgm:pt>
    <dgm:pt modelId="{69AFC244-3AB3-48E5-9454-734991913A54}" type="sibTrans" cxnId="{2861C6FE-9969-441D-9638-78F660E301D5}">
      <dgm:prSet/>
      <dgm:spPr/>
      <dgm:t>
        <a:bodyPr/>
        <a:lstStyle/>
        <a:p>
          <a:endParaRPr lang="cs-CZ"/>
        </a:p>
      </dgm:t>
    </dgm:pt>
    <dgm:pt modelId="{A989F8FE-CF5E-47C4-AF85-F2269FAC9CF6}">
      <dgm:prSet/>
      <dgm:spPr/>
      <dgm:t>
        <a:bodyPr/>
        <a:lstStyle/>
        <a:p>
          <a:endParaRPr lang="cs-CZ" dirty="0"/>
        </a:p>
      </dgm:t>
    </dgm:pt>
    <dgm:pt modelId="{4B36C3BC-383C-4D97-B0CC-3D2CB5558DB0}" type="parTrans" cxnId="{ACBF9FF3-FFE2-42F1-B0A0-2D2CE3D39981}">
      <dgm:prSet/>
      <dgm:spPr/>
      <dgm:t>
        <a:bodyPr/>
        <a:lstStyle/>
        <a:p>
          <a:endParaRPr lang="cs-CZ"/>
        </a:p>
      </dgm:t>
    </dgm:pt>
    <dgm:pt modelId="{EE59094F-5FEB-40BB-AAA7-95A6DDB20986}" type="sibTrans" cxnId="{ACBF9FF3-FFE2-42F1-B0A0-2D2CE3D39981}">
      <dgm:prSet/>
      <dgm:spPr/>
      <dgm:t>
        <a:bodyPr/>
        <a:lstStyle/>
        <a:p>
          <a:endParaRPr lang="cs-CZ"/>
        </a:p>
      </dgm:t>
    </dgm:pt>
    <dgm:pt modelId="{37814287-21AA-4E2D-898A-1F42F0B3127B}">
      <dgm:prSet/>
      <dgm:spPr/>
      <dgm:t>
        <a:bodyPr/>
        <a:lstStyle/>
        <a:p>
          <a:endParaRPr lang="cs-CZ" dirty="0"/>
        </a:p>
      </dgm:t>
    </dgm:pt>
    <dgm:pt modelId="{C20DD705-725A-48EE-8019-9CFE46F68409}" type="parTrans" cxnId="{E93D1C1E-FFC8-4F6E-B82F-2A8F845E6A3E}">
      <dgm:prSet/>
      <dgm:spPr/>
      <dgm:t>
        <a:bodyPr/>
        <a:lstStyle/>
        <a:p>
          <a:endParaRPr lang="cs-CZ"/>
        </a:p>
      </dgm:t>
    </dgm:pt>
    <dgm:pt modelId="{6C907324-7EA6-4E9F-91A9-659633DB7EF7}" type="sibTrans" cxnId="{E93D1C1E-FFC8-4F6E-B82F-2A8F845E6A3E}">
      <dgm:prSet/>
      <dgm:spPr/>
      <dgm:t>
        <a:bodyPr/>
        <a:lstStyle/>
        <a:p>
          <a:endParaRPr lang="cs-CZ"/>
        </a:p>
      </dgm:t>
    </dgm:pt>
    <dgm:pt modelId="{C3DB8DC5-416A-40E5-BF20-3A7BE95FCD8A}">
      <dgm:prSet/>
      <dgm:spPr/>
      <dgm:t>
        <a:bodyPr/>
        <a:lstStyle/>
        <a:p>
          <a:endParaRPr lang="cs-CZ"/>
        </a:p>
      </dgm:t>
    </dgm:pt>
    <dgm:pt modelId="{1FB52F73-77C0-4EB0-845D-B842AC9408EE}" type="parTrans" cxnId="{5BD52C3D-B604-4CAF-B529-7091DE2E5A7D}">
      <dgm:prSet/>
      <dgm:spPr/>
      <dgm:t>
        <a:bodyPr/>
        <a:lstStyle/>
        <a:p>
          <a:endParaRPr lang="cs-CZ"/>
        </a:p>
      </dgm:t>
    </dgm:pt>
    <dgm:pt modelId="{DEB85A5E-2C5B-468D-8F5C-7CAC1F352ECA}" type="sibTrans" cxnId="{5BD52C3D-B604-4CAF-B529-7091DE2E5A7D}">
      <dgm:prSet/>
      <dgm:spPr/>
      <dgm:t>
        <a:bodyPr/>
        <a:lstStyle/>
        <a:p>
          <a:endParaRPr lang="cs-CZ"/>
        </a:p>
      </dgm:t>
    </dgm:pt>
    <dgm:pt modelId="{62186C9D-2DA4-439C-B386-132DE0DD881B}">
      <dgm:prSet custT="1"/>
      <dgm:spPr/>
      <dgm:t>
        <a:bodyPr/>
        <a:lstStyle/>
        <a:p>
          <a:r>
            <a:rPr lang="cs-CZ" sz="2000" dirty="0" smtClean="0"/>
            <a:t>SEA</a:t>
          </a:r>
          <a:endParaRPr lang="cs-CZ" sz="2000" dirty="0"/>
        </a:p>
      </dgm:t>
    </dgm:pt>
    <dgm:pt modelId="{62763786-D5E4-47F2-9367-0E4005425B5F}" type="parTrans" cxnId="{5D93B2A5-6313-44F4-9D7F-EFA91EE90D28}">
      <dgm:prSet/>
      <dgm:spPr/>
    </dgm:pt>
    <dgm:pt modelId="{8E5C9BA7-27E4-44D5-AE05-E1E5AC37B3C0}" type="sibTrans" cxnId="{5D93B2A5-6313-44F4-9D7F-EFA91EE90D28}">
      <dgm:prSet/>
      <dgm:spPr/>
    </dgm:pt>
    <dgm:pt modelId="{942EADC1-AC7A-4351-A11E-461AAF2AE621}">
      <dgm:prSet custT="1"/>
      <dgm:spPr/>
      <dgm:t>
        <a:bodyPr/>
        <a:lstStyle/>
        <a:p>
          <a:r>
            <a:rPr lang="cs-CZ" sz="2000" dirty="0" smtClean="0"/>
            <a:t>Land use </a:t>
          </a:r>
          <a:r>
            <a:rPr lang="cs-CZ" sz="2000" dirty="0" err="1" smtClean="0"/>
            <a:t>plan</a:t>
          </a:r>
          <a:endParaRPr lang="cs-CZ" sz="2000" dirty="0"/>
        </a:p>
      </dgm:t>
    </dgm:pt>
    <dgm:pt modelId="{075D7D1D-221E-42C0-BB1F-EFF271DD2D17}" type="parTrans" cxnId="{EF014E2A-D8BD-48A3-A7D9-EF13B134C2F5}">
      <dgm:prSet/>
      <dgm:spPr/>
    </dgm:pt>
    <dgm:pt modelId="{94D58824-74BB-45FA-8A20-F131B81392D7}" type="sibTrans" cxnId="{EF014E2A-D8BD-48A3-A7D9-EF13B134C2F5}">
      <dgm:prSet/>
      <dgm:spPr/>
    </dgm:pt>
    <dgm:pt modelId="{7CA969FD-7E1B-4DFE-A139-9E26EF54AA77}">
      <dgm:prSet custT="1"/>
      <dgm:spPr/>
      <dgm:t>
        <a:bodyPr/>
        <a:lstStyle/>
        <a:p>
          <a:r>
            <a:rPr lang="cs-CZ" sz="2000" dirty="0" smtClean="0"/>
            <a:t>EIA</a:t>
          </a:r>
          <a:endParaRPr lang="cs-CZ" sz="2000" dirty="0"/>
        </a:p>
      </dgm:t>
    </dgm:pt>
    <dgm:pt modelId="{36E82777-F500-421B-BAB8-A144EEDC9298}" type="parTrans" cxnId="{CC4723FF-E12C-4F0B-A1DA-8482F5F8E1C0}">
      <dgm:prSet/>
      <dgm:spPr/>
    </dgm:pt>
    <dgm:pt modelId="{18E58C19-44FD-48D3-AE38-D7DEBB3EED48}" type="sibTrans" cxnId="{CC4723FF-E12C-4F0B-A1DA-8482F5F8E1C0}">
      <dgm:prSet/>
      <dgm:spPr/>
    </dgm:pt>
    <dgm:pt modelId="{76155BFF-9D09-47A2-BCB1-BFDB214E9CE1}">
      <dgm:prSet custT="1"/>
      <dgm:spPr/>
      <dgm:t>
        <a:bodyPr/>
        <a:lstStyle/>
        <a:p>
          <a:r>
            <a:rPr lang="cs-CZ" sz="2000" dirty="0" smtClean="0"/>
            <a:t>Land use </a:t>
          </a:r>
          <a:r>
            <a:rPr lang="cs-CZ" sz="2000" dirty="0" err="1" smtClean="0"/>
            <a:t>permit</a:t>
          </a:r>
          <a:endParaRPr lang="cs-CZ" sz="2000" dirty="0"/>
        </a:p>
      </dgm:t>
    </dgm:pt>
    <dgm:pt modelId="{D6C224F3-6FF0-4BDB-BFA6-33253408AB5D}" type="parTrans" cxnId="{CAF83E13-C1CF-4A42-B00B-B02A40F4A65C}">
      <dgm:prSet/>
      <dgm:spPr/>
      <dgm:t>
        <a:bodyPr/>
        <a:lstStyle/>
        <a:p>
          <a:endParaRPr lang="cs-CZ"/>
        </a:p>
      </dgm:t>
    </dgm:pt>
    <dgm:pt modelId="{9DB05D56-BD56-472F-9618-CEEF52537FBF}" type="sibTrans" cxnId="{CAF83E13-C1CF-4A42-B00B-B02A40F4A65C}">
      <dgm:prSet/>
      <dgm:spPr/>
      <dgm:t>
        <a:bodyPr/>
        <a:lstStyle/>
        <a:p>
          <a:endParaRPr lang="cs-CZ"/>
        </a:p>
      </dgm:t>
    </dgm:pt>
    <dgm:pt modelId="{BD9328F4-F806-432A-8C12-F12BB7BB5FE5}">
      <dgm:prSet custT="1"/>
      <dgm:spPr/>
      <dgm:t>
        <a:bodyPr/>
        <a:lstStyle/>
        <a:p>
          <a:r>
            <a:rPr lang="cs-CZ" sz="2000" dirty="0" smtClean="0"/>
            <a:t>IPPC</a:t>
          </a:r>
          <a:endParaRPr lang="cs-CZ" sz="2000" dirty="0"/>
        </a:p>
      </dgm:t>
    </dgm:pt>
    <dgm:pt modelId="{50902E2F-37C9-4CDA-B552-0EBE53025983}" type="parTrans" cxnId="{4F1ABE20-72D4-48BD-BB97-E4FE8B23C207}">
      <dgm:prSet/>
      <dgm:spPr/>
    </dgm:pt>
    <dgm:pt modelId="{D53E0B97-22BE-44CD-9A5D-E7EF25B92943}" type="sibTrans" cxnId="{4F1ABE20-72D4-48BD-BB97-E4FE8B23C207}">
      <dgm:prSet/>
      <dgm:spPr/>
    </dgm:pt>
    <dgm:pt modelId="{40463E62-24BD-4D66-B500-B8786F0DD72C}" type="pres">
      <dgm:prSet presAssocID="{743D9C56-3390-426E-9EA4-EE4BA95C7980}" presName="linearFlow" presStyleCnt="0">
        <dgm:presLayoutVars>
          <dgm:dir/>
          <dgm:animLvl val="lvl"/>
          <dgm:resizeHandles val="exact"/>
        </dgm:presLayoutVars>
      </dgm:prSet>
      <dgm:spPr/>
      <dgm:t>
        <a:bodyPr/>
        <a:lstStyle/>
        <a:p>
          <a:endParaRPr lang="cs-CZ"/>
        </a:p>
      </dgm:t>
    </dgm:pt>
    <dgm:pt modelId="{4089B485-2BFC-4CF7-B856-343E674F5EC6}" type="pres">
      <dgm:prSet presAssocID="{37814287-21AA-4E2D-898A-1F42F0B3127B}" presName="composite" presStyleCnt="0"/>
      <dgm:spPr/>
    </dgm:pt>
    <dgm:pt modelId="{297DF849-0254-484E-8F95-338B2DBA4F77}" type="pres">
      <dgm:prSet presAssocID="{37814287-21AA-4E2D-898A-1F42F0B3127B}" presName="parentText" presStyleLbl="alignNode1" presStyleIdx="0" presStyleCnt="6">
        <dgm:presLayoutVars>
          <dgm:chMax val="1"/>
          <dgm:bulletEnabled val="1"/>
        </dgm:presLayoutVars>
      </dgm:prSet>
      <dgm:spPr/>
      <dgm:t>
        <a:bodyPr/>
        <a:lstStyle/>
        <a:p>
          <a:endParaRPr lang="cs-CZ"/>
        </a:p>
      </dgm:t>
    </dgm:pt>
    <dgm:pt modelId="{A6586892-757B-4873-B78C-1F2EC0439551}" type="pres">
      <dgm:prSet presAssocID="{37814287-21AA-4E2D-898A-1F42F0B3127B}" presName="descendantText" presStyleLbl="alignAcc1" presStyleIdx="0" presStyleCnt="6">
        <dgm:presLayoutVars>
          <dgm:bulletEnabled val="1"/>
        </dgm:presLayoutVars>
      </dgm:prSet>
      <dgm:spPr/>
      <dgm:t>
        <a:bodyPr/>
        <a:lstStyle/>
        <a:p>
          <a:endParaRPr lang="cs-CZ"/>
        </a:p>
      </dgm:t>
    </dgm:pt>
    <dgm:pt modelId="{3AB2C2DB-16FB-4E84-A2D8-0FBEA8447FC6}" type="pres">
      <dgm:prSet presAssocID="{6C907324-7EA6-4E9F-91A9-659633DB7EF7}" presName="sp" presStyleCnt="0"/>
      <dgm:spPr/>
    </dgm:pt>
    <dgm:pt modelId="{6561A0B3-17A2-4D81-B295-DE9A409BC896}" type="pres">
      <dgm:prSet presAssocID="{E0D8D19A-2074-49AC-BA59-AAA31161A6FE}" presName="composite" presStyleCnt="0"/>
      <dgm:spPr/>
    </dgm:pt>
    <dgm:pt modelId="{B58D3FDC-4352-4F9C-BDC4-8802C6D1F848}" type="pres">
      <dgm:prSet presAssocID="{E0D8D19A-2074-49AC-BA59-AAA31161A6FE}" presName="parentText" presStyleLbl="alignNode1" presStyleIdx="1" presStyleCnt="6">
        <dgm:presLayoutVars>
          <dgm:chMax val="1"/>
          <dgm:bulletEnabled val="1"/>
        </dgm:presLayoutVars>
      </dgm:prSet>
      <dgm:spPr/>
      <dgm:t>
        <a:bodyPr/>
        <a:lstStyle/>
        <a:p>
          <a:endParaRPr lang="cs-CZ"/>
        </a:p>
      </dgm:t>
    </dgm:pt>
    <dgm:pt modelId="{1DF08EBA-3DC2-4FA9-AC65-63405810EB42}" type="pres">
      <dgm:prSet presAssocID="{E0D8D19A-2074-49AC-BA59-AAA31161A6FE}" presName="descendantText" presStyleLbl="alignAcc1" presStyleIdx="1" presStyleCnt="6">
        <dgm:presLayoutVars>
          <dgm:bulletEnabled val="1"/>
        </dgm:presLayoutVars>
      </dgm:prSet>
      <dgm:spPr/>
      <dgm:t>
        <a:bodyPr/>
        <a:lstStyle/>
        <a:p>
          <a:endParaRPr lang="cs-CZ"/>
        </a:p>
      </dgm:t>
    </dgm:pt>
    <dgm:pt modelId="{7F3C9B30-6822-4AD7-B492-717C10298FA0}" type="pres">
      <dgm:prSet presAssocID="{6F57B1B4-8ED2-4863-9448-7B4B2909FE95}" presName="sp" presStyleCnt="0"/>
      <dgm:spPr/>
    </dgm:pt>
    <dgm:pt modelId="{9248B703-F8EC-4209-88E9-91E623F4C8DA}" type="pres">
      <dgm:prSet presAssocID="{A989F8FE-CF5E-47C4-AF85-F2269FAC9CF6}" presName="composite" presStyleCnt="0"/>
      <dgm:spPr/>
    </dgm:pt>
    <dgm:pt modelId="{D04D5A1B-6257-44C6-B3FC-62504F0B6574}" type="pres">
      <dgm:prSet presAssocID="{A989F8FE-CF5E-47C4-AF85-F2269FAC9CF6}" presName="parentText" presStyleLbl="alignNode1" presStyleIdx="2" presStyleCnt="6">
        <dgm:presLayoutVars>
          <dgm:chMax val="1"/>
          <dgm:bulletEnabled val="1"/>
        </dgm:presLayoutVars>
      </dgm:prSet>
      <dgm:spPr/>
      <dgm:t>
        <a:bodyPr/>
        <a:lstStyle/>
        <a:p>
          <a:endParaRPr lang="cs-CZ"/>
        </a:p>
      </dgm:t>
    </dgm:pt>
    <dgm:pt modelId="{6CB8CF92-4F59-414E-8174-CA2195BBCB0B}" type="pres">
      <dgm:prSet presAssocID="{A989F8FE-CF5E-47C4-AF85-F2269FAC9CF6}" presName="descendantText" presStyleLbl="alignAcc1" presStyleIdx="2" presStyleCnt="6">
        <dgm:presLayoutVars>
          <dgm:bulletEnabled val="1"/>
        </dgm:presLayoutVars>
      </dgm:prSet>
      <dgm:spPr/>
      <dgm:t>
        <a:bodyPr/>
        <a:lstStyle/>
        <a:p>
          <a:endParaRPr lang="cs-CZ"/>
        </a:p>
      </dgm:t>
    </dgm:pt>
    <dgm:pt modelId="{EBF0203C-F0C4-4D62-AF87-0476103B9C0E}" type="pres">
      <dgm:prSet presAssocID="{EE59094F-5FEB-40BB-AAA7-95A6DDB20986}" presName="sp" presStyleCnt="0"/>
      <dgm:spPr/>
    </dgm:pt>
    <dgm:pt modelId="{1E743F72-5713-49A8-ADB1-5905F8CBEB3C}" type="pres">
      <dgm:prSet presAssocID="{93EB3937-9663-4B66-BC9C-44942A9DF764}" presName="composite" presStyleCnt="0"/>
      <dgm:spPr/>
    </dgm:pt>
    <dgm:pt modelId="{2CC467C8-B719-411C-A0A1-0FBFE79A6A72}" type="pres">
      <dgm:prSet presAssocID="{93EB3937-9663-4B66-BC9C-44942A9DF764}" presName="parentText" presStyleLbl="alignNode1" presStyleIdx="3" presStyleCnt="6">
        <dgm:presLayoutVars>
          <dgm:chMax val="1"/>
          <dgm:bulletEnabled val="1"/>
        </dgm:presLayoutVars>
      </dgm:prSet>
      <dgm:spPr/>
      <dgm:t>
        <a:bodyPr/>
        <a:lstStyle/>
        <a:p>
          <a:endParaRPr lang="cs-CZ"/>
        </a:p>
      </dgm:t>
    </dgm:pt>
    <dgm:pt modelId="{2EEBD260-177D-4AD4-977C-39CF41923E70}" type="pres">
      <dgm:prSet presAssocID="{93EB3937-9663-4B66-BC9C-44942A9DF764}" presName="descendantText" presStyleLbl="alignAcc1" presStyleIdx="3" presStyleCnt="6">
        <dgm:presLayoutVars>
          <dgm:bulletEnabled val="1"/>
        </dgm:presLayoutVars>
      </dgm:prSet>
      <dgm:spPr/>
      <dgm:t>
        <a:bodyPr/>
        <a:lstStyle/>
        <a:p>
          <a:endParaRPr lang="cs-CZ"/>
        </a:p>
      </dgm:t>
    </dgm:pt>
    <dgm:pt modelId="{5BBCC051-C1F2-4CE7-AEBE-808167C36184}" type="pres">
      <dgm:prSet presAssocID="{EC29F9E7-F41C-4F90-9E80-02A9C9E9AC44}" presName="sp" presStyleCnt="0"/>
      <dgm:spPr/>
    </dgm:pt>
    <dgm:pt modelId="{5903064F-C2C1-40E0-B03E-1A5F37B35BEE}" type="pres">
      <dgm:prSet presAssocID="{C3DB8DC5-416A-40E5-BF20-3A7BE95FCD8A}" presName="composite" presStyleCnt="0"/>
      <dgm:spPr/>
    </dgm:pt>
    <dgm:pt modelId="{4D11AAB4-C5CD-4E59-A0B8-BADF98E46924}" type="pres">
      <dgm:prSet presAssocID="{C3DB8DC5-416A-40E5-BF20-3A7BE95FCD8A}" presName="parentText" presStyleLbl="alignNode1" presStyleIdx="4" presStyleCnt="6">
        <dgm:presLayoutVars>
          <dgm:chMax val="1"/>
          <dgm:bulletEnabled val="1"/>
        </dgm:presLayoutVars>
      </dgm:prSet>
      <dgm:spPr/>
      <dgm:t>
        <a:bodyPr/>
        <a:lstStyle/>
        <a:p>
          <a:endParaRPr lang="cs-CZ"/>
        </a:p>
      </dgm:t>
    </dgm:pt>
    <dgm:pt modelId="{B9A4CEB8-3F8B-49F6-B0F2-6B47AC58D5E1}" type="pres">
      <dgm:prSet presAssocID="{C3DB8DC5-416A-40E5-BF20-3A7BE95FCD8A}" presName="descendantText" presStyleLbl="alignAcc1" presStyleIdx="4" presStyleCnt="6">
        <dgm:presLayoutVars>
          <dgm:bulletEnabled val="1"/>
        </dgm:presLayoutVars>
      </dgm:prSet>
      <dgm:spPr/>
      <dgm:t>
        <a:bodyPr/>
        <a:lstStyle/>
        <a:p>
          <a:endParaRPr lang="cs-CZ"/>
        </a:p>
      </dgm:t>
    </dgm:pt>
    <dgm:pt modelId="{FEA7332B-468B-4E37-A95A-CA5E136349B0}" type="pres">
      <dgm:prSet presAssocID="{DEB85A5E-2C5B-468D-8F5C-7CAC1F352ECA}" presName="sp" presStyleCnt="0"/>
      <dgm:spPr/>
    </dgm:pt>
    <dgm:pt modelId="{2BBC1E53-5D53-4E6C-92CA-073039715969}" type="pres">
      <dgm:prSet presAssocID="{6D08FD3E-816B-41B9-95C6-6AD352988806}" presName="composite" presStyleCnt="0"/>
      <dgm:spPr/>
    </dgm:pt>
    <dgm:pt modelId="{FF7C1B89-7269-474B-BDAF-34BDCEF8FC50}" type="pres">
      <dgm:prSet presAssocID="{6D08FD3E-816B-41B9-95C6-6AD352988806}" presName="parentText" presStyleLbl="alignNode1" presStyleIdx="5" presStyleCnt="6">
        <dgm:presLayoutVars>
          <dgm:chMax val="1"/>
          <dgm:bulletEnabled val="1"/>
        </dgm:presLayoutVars>
      </dgm:prSet>
      <dgm:spPr/>
      <dgm:t>
        <a:bodyPr/>
        <a:lstStyle/>
        <a:p>
          <a:endParaRPr lang="cs-CZ"/>
        </a:p>
      </dgm:t>
    </dgm:pt>
    <dgm:pt modelId="{3D67411C-D377-44A2-B02E-1A7A0C5484C2}" type="pres">
      <dgm:prSet presAssocID="{6D08FD3E-816B-41B9-95C6-6AD352988806}" presName="descendantText" presStyleLbl="alignAcc1" presStyleIdx="5" presStyleCnt="6">
        <dgm:presLayoutVars>
          <dgm:bulletEnabled val="1"/>
        </dgm:presLayoutVars>
      </dgm:prSet>
      <dgm:spPr/>
      <dgm:t>
        <a:bodyPr/>
        <a:lstStyle/>
        <a:p>
          <a:endParaRPr lang="cs-CZ"/>
        </a:p>
      </dgm:t>
    </dgm:pt>
  </dgm:ptLst>
  <dgm:cxnLst>
    <dgm:cxn modelId="{77943757-675D-4BE9-B66C-3DF8DBBF9E1F}" type="presOf" srcId="{F57E3596-5511-456A-9A35-42C4B34F98E4}" destId="{2EEBD260-177D-4AD4-977C-39CF41923E70}" srcOrd="0" destOrd="0" presId="urn:microsoft.com/office/officeart/2005/8/layout/chevron2"/>
    <dgm:cxn modelId="{B5336923-B3E5-4B5A-AA0E-2D8A81D7F70D}" type="presOf" srcId="{7CA969FD-7E1B-4DFE-A139-9E26EF54AA77}" destId="{6CB8CF92-4F59-414E-8174-CA2195BBCB0B}" srcOrd="0" destOrd="0" presId="urn:microsoft.com/office/officeart/2005/8/layout/chevron2"/>
    <dgm:cxn modelId="{EF014E2A-D8BD-48A3-A7D9-EF13B134C2F5}" srcId="{E0D8D19A-2074-49AC-BA59-AAA31161A6FE}" destId="{942EADC1-AC7A-4351-A11E-461AAF2AE621}" srcOrd="0" destOrd="0" parTransId="{075D7D1D-221E-42C0-BB1F-EFF271DD2D17}" sibTransId="{94D58824-74BB-45FA-8A20-F131B81392D7}"/>
    <dgm:cxn modelId="{045B1C4C-59B2-4DBD-AF21-9231A9019CED}" type="presOf" srcId="{93EB3937-9663-4B66-BC9C-44942A9DF764}" destId="{2CC467C8-B719-411C-A0A1-0FBFE79A6A72}" srcOrd="0" destOrd="0" presId="urn:microsoft.com/office/officeart/2005/8/layout/chevron2"/>
    <dgm:cxn modelId="{4F1ABE20-72D4-48BD-BB97-E4FE8B23C207}" srcId="{C3DB8DC5-416A-40E5-BF20-3A7BE95FCD8A}" destId="{BD9328F4-F806-432A-8C12-F12BB7BB5FE5}" srcOrd="0" destOrd="0" parTransId="{50902E2F-37C9-4CDA-B552-0EBE53025983}" sibTransId="{D53E0B97-22BE-44CD-9A5D-E7EF25B92943}"/>
    <dgm:cxn modelId="{3F2F1283-2A94-4C8B-8608-E45E048EA0C3}" type="presOf" srcId="{743D9C56-3390-426E-9EA4-EE4BA95C7980}" destId="{40463E62-24BD-4D66-B500-B8786F0DD72C}" srcOrd="0" destOrd="0" presId="urn:microsoft.com/office/officeart/2005/8/layout/chevron2"/>
    <dgm:cxn modelId="{C84BF984-6398-4F25-9704-F0481F07B0B5}" type="presOf" srcId="{BD9328F4-F806-432A-8C12-F12BB7BB5FE5}" destId="{B9A4CEB8-3F8B-49F6-B0F2-6B47AC58D5E1}" srcOrd="0" destOrd="0" presId="urn:microsoft.com/office/officeart/2005/8/layout/chevron2"/>
    <dgm:cxn modelId="{EB2DC006-08F7-4B3D-B14F-F429D28B247E}" type="presOf" srcId="{1E569FFD-2AC0-497C-B071-BD233A607887}" destId="{3D67411C-D377-44A2-B02E-1A7A0C5484C2}" srcOrd="0" destOrd="1" presId="urn:microsoft.com/office/officeart/2005/8/layout/chevron2"/>
    <dgm:cxn modelId="{B6825074-6FA5-4B08-AFF6-9F6DA8B6A3B1}" type="presOf" srcId="{62186C9D-2DA4-439C-B386-132DE0DD881B}" destId="{A6586892-757B-4873-B78C-1F2EC0439551}" srcOrd="0" destOrd="0" presId="urn:microsoft.com/office/officeart/2005/8/layout/chevron2"/>
    <dgm:cxn modelId="{0F2A36B3-3F74-42A6-9378-5EA2FBCFA4B7}" type="presOf" srcId="{06145A1B-4E5E-4CAA-BCED-E71A0F909E21}" destId="{3D67411C-D377-44A2-B02E-1A7A0C5484C2}" srcOrd="0" destOrd="0" presId="urn:microsoft.com/office/officeart/2005/8/layout/chevron2"/>
    <dgm:cxn modelId="{2861C6FE-9969-441D-9638-78F660E301D5}" srcId="{93EB3937-9663-4B66-BC9C-44942A9DF764}" destId="{F57E3596-5511-456A-9A35-42C4B34F98E4}" srcOrd="0" destOrd="0" parTransId="{58169563-13F0-40DA-B1E5-DFB49886D052}" sibTransId="{69AFC244-3AB3-48E5-9454-734991913A54}"/>
    <dgm:cxn modelId="{ACBF9FF3-FFE2-42F1-B0A0-2D2CE3D39981}" srcId="{743D9C56-3390-426E-9EA4-EE4BA95C7980}" destId="{A989F8FE-CF5E-47C4-AF85-F2269FAC9CF6}" srcOrd="2" destOrd="0" parTransId="{4B36C3BC-383C-4D97-B0CC-3D2CB5558DB0}" sibTransId="{EE59094F-5FEB-40BB-AAA7-95A6DDB20986}"/>
    <dgm:cxn modelId="{E93D1C1E-FFC8-4F6E-B82F-2A8F845E6A3E}" srcId="{743D9C56-3390-426E-9EA4-EE4BA95C7980}" destId="{37814287-21AA-4E2D-898A-1F42F0B3127B}" srcOrd="0" destOrd="0" parTransId="{C20DD705-725A-48EE-8019-9CFE46F68409}" sibTransId="{6C907324-7EA6-4E9F-91A9-659633DB7EF7}"/>
    <dgm:cxn modelId="{CAF83E13-C1CF-4A42-B00B-B02A40F4A65C}" srcId="{93EB3937-9663-4B66-BC9C-44942A9DF764}" destId="{76155BFF-9D09-47A2-BCB1-BFDB214E9CE1}" srcOrd="1" destOrd="0" parTransId="{D6C224F3-6FF0-4BDB-BFA6-33253408AB5D}" sibTransId="{9DB05D56-BD56-472F-9618-CEEF52537FBF}"/>
    <dgm:cxn modelId="{5D93B2A5-6313-44F4-9D7F-EFA91EE90D28}" srcId="{37814287-21AA-4E2D-898A-1F42F0B3127B}" destId="{62186C9D-2DA4-439C-B386-132DE0DD881B}" srcOrd="0" destOrd="0" parTransId="{62763786-D5E4-47F2-9367-0E4005425B5F}" sibTransId="{8E5C9BA7-27E4-44D5-AE05-E1E5AC37B3C0}"/>
    <dgm:cxn modelId="{D94259A7-FAF7-42E6-BD53-DC665E355E14}" type="presOf" srcId="{37814287-21AA-4E2D-898A-1F42F0B3127B}" destId="{297DF849-0254-484E-8F95-338B2DBA4F77}" srcOrd="0" destOrd="0" presId="urn:microsoft.com/office/officeart/2005/8/layout/chevron2"/>
    <dgm:cxn modelId="{5B4E86B7-BFA5-43D8-8181-96B450F9B1D6}" srcId="{6D08FD3E-816B-41B9-95C6-6AD352988806}" destId="{1E569FFD-2AC0-497C-B071-BD233A607887}" srcOrd="1" destOrd="0" parTransId="{2B2EF750-940A-4BFD-83C2-8CD8D53AFE8B}" sibTransId="{C3AC297C-24C6-43E2-847C-B3D45F662D22}"/>
    <dgm:cxn modelId="{CDCED05C-DA56-4A43-9C92-377F52531367}" srcId="{743D9C56-3390-426E-9EA4-EE4BA95C7980}" destId="{93EB3937-9663-4B66-BC9C-44942A9DF764}" srcOrd="3" destOrd="0" parTransId="{39986A7E-024D-4B21-8021-4A0E5D237CD8}" sibTransId="{EC29F9E7-F41C-4F90-9E80-02A9C9E9AC44}"/>
    <dgm:cxn modelId="{CC4723FF-E12C-4F0B-A1DA-8482F5F8E1C0}" srcId="{A989F8FE-CF5E-47C4-AF85-F2269FAC9CF6}" destId="{7CA969FD-7E1B-4DFE-A139-9E26EF54AA77}" srcOrd="0" destOrd="0" parTransId="{36E82777-F500-421B-BAB8-A144EEDC9298}" sibTransId="{18E58C19-44FD-48D3-AE38-D7DEBB3EED48}"/>
    <dgm:cxn modelId="{E595FEEA-957C-4475-B5B9-865EBA9055C8}" type="presOf" srcId="{A989F8FE-CF5E-47C4-AF85-F2269FAC9CF6}" destId="{D04D5A1B-6257-44C6-B3FC-62504F0B6574}" srcOrd="0" destOrd="0" presId="urn:microsoft.com/office/officeart/2005/8/layout/chevron2"/>
    <dgm:cxn modelId="{5C803BE7-4DAD-4E41-9D62-22C7080A92FE}" srcId="{743D9C56-3390-426E-9EA4-EE4BA95C7980}" destId="{6D08FD3E-816B-41B9-95C6-6AD352988806}" srcOrd="5" destOrd="0" parTransId="{CCF626BD-678E-4638-9B66-BDD85D4CFB78}" sibTransId="{5F01AC4C-7036-4B4D-9B76-ACA5EC43DDD4}"/>
    <dgm:cxn modelId="{5752A5DD-6802-4DA1-B04A-D44F1E3D15AC}" srcId="{6D08FD3E-816B-41B9-95C6-6AD352988806}" destId="{06145A1B-4E5E-4CAA-BCED-E71A0F909E21}" srcOrd="0" destOrd="0" parTransId="{083D49A8-0606-40AE-8129-767AB0100124}" sibTransId="{2CA76F5E-60E2-455E-9FA2-421CF77D881D}"/>
    <dgm:cxn modelId="{6AEFE59D-C006-4B46-A7A8-E760711BC6FF}" type="presOf" srcId="{76155BFF-9D09-47A2-BCB1-BFDB214E9CE1}" destId="{2EEBD260-177D-4AD4-977C-39CF41923E70}" srcOrd="0" destOrd="1" presId="urn:microsoft.com/office/officeart/2005/8/layout/chevron2"/>
    <dgm:cxn modelId="{34E4A268-7888-49DE-A7CA-2D66957D0367}" type="presOf" srcId="{942EADC1-AC7A-4351-A11E-461AAF2AE621}" destId="{1DF08EBA-3DC2-4FA9-AC65-63405810EB42}" srcOrd="0" destOrd="0" presId="urn:microsoft.com/office/officeart/2005/8/layout/chevron2"/>
    <dgm:cxn modelId="{4532BABF-D2D8-4387-A6E6-D79559319459}" type="presOf" srcId="{C3DB8DC5-416A-40E5-BF20-3A7BE95FCD8A}" destId="{4D11AAB4-C5CD-4E59-A0B8-BADF98E46924}" srcOrd="0" destOrd="0" presId="urn:microsoft.com/office/officeart/2005/8/layout/chevron2"/>
    <dgm:cxn modelId="{5BD52C3D-B604-4CAF-B529-7091DE2E5A7D}" srcId="{743D9C56-3390-426E-9EA4-EE4BA95C7980}" destId="{C3DB8DC5-416A-40E5-BF20-3A7BE95FCD8A}" srcOrd="4" destOrd="0" parTransId="{1FB52F73-77C0-4EB0-845D-B842AC9408EE}" sibTransId="{DEB85A5E-2C5B-468D-8F5C-7CAC1F352ECA}"/>
    <dgm:cxn modelId="{0C19D9FE-FB68-4B04-9CC7-2D56F1383A4D}" type="presOf" srcId="{6D08FD3E-816B-41B9-95C6-6AD352988806}" destId="{FF7C1B89-7269-474B-BDAF-34BDCEF8FC50}" srcOrd="0" destOrd="0" presId="urn:microsoft.com/office/officeart/2005/8/layout/chevron2"/>
    <dgm:cxn modelId="{189C2CD8-CB8D-4AE4-B8FF-683EA54794E6}" srcId="{743D9C56-3390-426E-9EA4-EE4BA95C7980}" destId="{E0D8D19A-2074-49AC-BA59-AAA31161A6FE}" srcOrd="1" destOrd="0" parTransId="{3C33F8D9-2796-4D98-90AB-BCC16BE54803}" sibTransId="{6F57B1B4-8ED2-4863-9448-7B4B2909FE95}"/>
    <dgm:cxn modelId="{FAD5D76B-DEEC-474E-AB69-8DAA1A6174AA}" type="presOf" srcId="{E0D8D19A-2074-49AC-BA59-AAA31161A6FE}" destId="{B58D3FDC-4352-4F9C-BDC4-8802C6D1F848}" srcOrd="0" destOrd="0" presId="urn:microsoft.com/office/officeart/2005/8/layout/chevron2"/>
    <dgm:cxn modelId="{B383DD99-66FC-438C-BC46-33DCCAEAF71F}" type="presParOf" srcId="{40463E62-24BD-4D66-B500-B8786F0DD72C}" destId="{4089B485-2BFC-4CF7-B856-343E674F5EC6}" srcOrd="0" destOrd="0" presId="urn:microsoft.com/office/officeart/2005/8/layout/chevron2"/>
    <dgm:cxn modelId="{28F77368-BCDB-41E9-922B-ADC46028D9FF}" type="presParOf" srcId="{4089B485-2BFC-4CF7-B856-343E674F5EC6}" destId="{297DF849-0254-484E-8F95-338B2DBA4F77}" srcOrd="0" destOrd="0" presId="urn:microsoft.com/office/officeart/2005/8/layout/chevron2"/>
    <dgm:cxn modelId="{2C9E429B-1CE6-42BB-8C5E-CB2675129726}" type="presParOf" srcId="{4089B485-2BFC-4CF7-B856-343E674F5EC6}" destId="{A6586892-757B-4873-B78C-1F2EC0439551}" srcOrd="1" destOrd="0" presId="urn:microsoft.com/office/officeart/2005/8/layout/chevron2"/>
    <dgm:cxn modelId="{C0D8A995-98E7-43B9-B34E-3A7E92DFC29D}" type="presParOf" srcId="{40463E62-24BD-4D66-B500-B8786F0DD72C}" destId="{3AB2C2DB-16FB-4E84-A2D8-0FBEA8447FC6}" srcOrd="1" destOrd="0" presId="urn:microsoft.com/office/officeart/2005/8/layout/chevron2"/>
    <dgm:cxn modelId="{F062635B-F12A-470B-858B-699CD5EBCE07}" type="presParOf" srcId="{40463E62-24BD-4D66-B500-B8786F0DD72C}" destId="{6561A0B3-17A2-4D81-B295-DE9A409BC896}" srcOrd="2" destOrd="0" presId="urn:microsoft.com/office/officeart/2005/8/layout/chevron2"/>
    <dgm:cxn modelId="{E2C5FF3B-3792-4053-B66A-808A1C951A58}" type="presParOf" srcId="{6561A0B3-17A2-4D81-B295-DE9A409BC896}" destId="{B58D3FDC-4352-4F9C-BDC4-8802C6D1F848}" srcOrd="0" destOrd="0" presId="urn:microsoft.com/office/officeart/2005/8/layout/chevron2"/>
    <dgm:cxn modelId="{AA5359B8-F1C6-4B72-9F31-DF8A91A4CDE8}" type="presParOf" srcId="{6561A0B3-17A2-4D81-B295-DE9A409BC896}" destId="{1DF08EBA-3DC2-4FA9-AC65-63405810EB42}" srcOrd="1" destOrd="0" presId="urn:microsoft.com/office/officeart/2005/8/layout/chevron2"/>
    <dgm:cxn modelId="{DAA26E77-8D7D-4C9E-9C37-3BD58A3B76C1}" type="presParOf" srcId="{40463E62-24BD-4D66-B500-B8786F0DD72C}" destId="{7F3C9B30-6822-4AD7-B492-717C10298FA0}" srcOrd="3" destOrd="0" presId="urn:microsoft.com/office/officeart/2005/8/layout/chevron2"/>
    <dgm:cxn modelId="{9CE48936-3AD9-4415-8F6D-6B425AA27173}" type="presParOf" srcId="{40463E62-24BD-4D66-B500-B8786F0DD72C}" destId="{9248B703-F8EC-4209-88E9-91E623F4C8DA}" srcOrd="4" destOrd="0" presId="urn:microsoft.com/office/officeart/2005/8/layout/chevron2"/>
    <dgm:cxn modelId="{7826F401-D056-4400-AFCA-10D6ED97375B}" type="presParOf" srcId="{9248B703-F8EC-4209-88E9-91E623F4C8DA}" destId="{D04D5A1B-6257-44C6-B3FC-62504F0B6574}" srcOrd="0" destOrd="0" presId="urn:microsoft.com/office/officeart/2005/8/layout/chevron2"/>
    <dgm:cxn modelId="{8F8C3364-83F6-40AF-AE89-238B035EF859}" type="presParOf" srcId="{9248B703-F8EC-4209-88E9-91E623F4C8DA}" destId="{6CB8CF92-4F59-414E-8174-CA2195BBCB0B}" srcOrd="1" destOrd="0" presId="urn:microsoft.com/office/officeart/2005/8/layout/chevron2"/>
    <dgm:cxn modelId="{3DEBE8D6-2E28-4CFE-9A62-533992FF2B2C}" type="presParOf" srcId="{40463E62-24BD-4D66-B500-B8786F0DD72C}" destId="{EBF0203C-F0C4-4D62-AF87-0476103B9C0E}" srcOrd="5" destOrd="0" presId="urn:microsoft.com/office/officeart/2005/8/layout/chevron2"/>
    <dgm:cxn modelId="{9FA97D16-A5D4-42A3-A1C3-78469FE9F96D}" type="presParOf" srcId="{40463E62-24BD-4D66-B500-B8786F0DD72C}" destId="{1E743F72-5713-49A8-ADB1-5905F8CBEB3C}" srcOrd="6" destOrd="0" presId="urn:microsoft.com/office/officeart/2005/8/layout/chevron2"/>
    <dgm:cxn modelId="{0DAA5279-D16C-41B9-8623-12E5EC0626BA}" type="presParOf" srcId="{1E743F72-5713-49A8-ADB1-5905F8CBEB3C}" destId="{2CC467C8-B719-411C-A0A1-0FBFE79A6A72}" srcOrd="0" destOrd="0" presId="urn:microsoft.com/office/officeart/2005/8/layout/chevron2"/>
    <dgm:cxn modelId="{9C95AF55-34D0-485B-9C87-CD32C8D83EFF}" type="presParOf" srcId="{1E743F72-5713-49A8-ADB1-5905F8CBEB3C}" destId="{2EEBD260-177D-4AD4-977C-39CF41923E70}" srcOrd="1" destOrd="0" presId="urn:microsoft.com/office/officeart/2005/8/layout/chevron2"/>
    <dgm:cxn modelId="{B910EF64-DA84-4135-A82F-3B27D157DB7D}" type="presParOf" srcId="{40463E62-24BD-4D66-B500-B8786F0DD72C}" destId="{5BBCC051-C1F2-4CE7-AEBE-808167C36184}" srcOrd="7" destOrd="0" presId="urn:microsoft.com/office/officeart/2005/8/layout/chevron2"/>
    <dgm:cxn modelId="{5A6FE6B6-9252-4983-9627-211697DBE16D}" type="presParOf" srcId="{40463E62-24BD-4D66-B500-B8786F0DD72C}" destId="{5903064F-C2C1-40E0-B03E-1A5F37B35BEE}" srcOrd="8" destOrd="0" presId="urn:microsoft.com/office/officeart/2005/8/layout/chevron2"/>
    <dgm:cxn modelId="{CB89B4BC-2CD1-48EF-BE98-1AC9C831DB62}" type="presParOf" srcId="{5903064F-C2C1-40E0-B03E-1A5F37B35BEE}" destId="{4D11AAB4-C5CD-4E59-A0B8-BADF98E46924}" srcOrd="0" destOrd="0" presId="urn:microsoft.com/office/officeart/2005/8/layout/chevron2"/>
    <dgm:cxn modelId="{62B9FBEF-29C3-4F8F-AD02-AE484ECAB3D6}" type="presParOf" srcId="{5903064F-C2C1-40E0-B03E-1A5F37B35BEE}" destId="{B9A4CEB8-3F8B-49F6-B0F2-6B47AC58D5E1}" srcOrd="1" destOrd="0" presId="urn:microsoft.com/office/officeart/2005/8/layout/chevron2"/>
    <dgm:cxn modelId="{755B2673-6FD8-4B78-9A73-EABBE6977007}" type="presParOf" srcId="{40463E62-24BD-4D66-B500-B8786F0DD72C}" destId="{FEA7332B-468B-4E37-A95A-CA5E136349B0}" srcOrd="9" destOrd="0" presId="urn:microsoft.com/office/officeart/2005/8/layout/chevron2"/>
    <dgm:cxn modelId="{2FD794A8-6A27-4A06-BEAA-02FD19702B89}" type="presParOf" srcId="{40463E62-24BD-4D66-B500-B8786F0DD72C}" destId="{2BBC1E53-5D53-4E6C-92CA-073039715969}" srcOrd="10" destOrd="0" presId="urn:microsoft.com/office/officeart/2005/8/layout/chevron2"/>
    <dgm:cxn modelId="{E4639B4C-0252-47AB-99D5-A8561DA1B997}" type="presParOf" srcId="{2BBC1E53-5D53-4E6C-92CA-073039715969}" destId="{FF7C1B89-7269-474B-BDAF-34BDCEF8FC50}" srcOrd="0" destOrd="0" presId="urn:microsoft.com/office/officeart/2005/8/layout/chevron2"/>
    <dgm:cxn modelId="{893F20D9-895B-46F0-AD2C-0FFEB740F326}" type="presParOf" srcId="{2BBC1E53-5D53-4E6C-92CA-073039715969}" destId="{3D67411C-D377-44A2-B02E-1A7A0C5484C2}"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7DF849-0254-484E-8F95-338B2DBA4F77}">
      <dsp:nvSpPr>
        <dsp:cNvPr id="0" name=""/>
        <dsp:cNvSpPr/>
      </dsp:nvSpPr>
      <dsp:spPr>
        <a:xfrm rot="5400000">
          <a:off x="-149567" y="149589"/>
          <a:ext cx="997114" cy="697980"/>
        </a:xfrm>
        <a:prstGeom prst="chevron">
          <a:avLst/>
        </a:prstGeom>
        <a:gradFill rotWithShape="0">
          <a:gsLst>
            <a:gs pos="0">
              <a:schemeClr val="accent1">
                <a:hueOff val="0"/>
                <a:satOff val="0"/>
                <a:lumOff val="0"/>
                <a:alphaOff val="0"/>
                <a:shade val="63000"/>
                <a:satMod val="165000"/>
              </a:schemeClr>
            </a:gs>
            <a:gs pos="30000">
              <a:schemeClr val="accent1">
                <a:hueOff val="0"/>
                <a:satOff val="0"/>
                <a:lumOff val="0"/>
                <a:alphaOff val="0"/>
                <a:shade val="58000"/>
                <a:satMod val="165000"/>
              </a:schemeClr>
            </a:gs>
            <a:gs pos="75000">
              <a:schemeClr val="accent1">
                <a:hueOff val="0"/>
                <a:satOff val="0"/>
                <a:lumOff val="0"/>
                <a:alphaOff val="0"/>
                <a:shade val="30000"/>
                <a:satMod val="175000"/>
              </a:schemeClr>
            </a:gs>
            <a:gs pos="100000">
              <a:schemeClr val="accent1">
                <a:hueOff val="0"/>
                <a:satOff val="0"/>
                <a:lumOff val="0"/>
                <a:alphaOff val="0"/>
                <a:shade val="15000"/>
                <a:satMod val="175000"/>
              </a:schemeClr>
            </a:gs>
          </a:gsLst>
          <a:path path="circle">
            <a:fillToRect l="5000" t="100000" r="120000" b="10000"/>
          </a:path>
        </a:gradFill>
        <a:ln w="12700" cap="flat" cmpd="sng" algn="ctr">
          <a:solidFill>
            <a:schemeClr val="accent1">
              <a:hueOff val="0"/>
              <a:satOff val="0"/>
              <a:lumOff val="0"/>
              <a:alphaOff val="0"/>
            </a:schemeClr>
          </a:solidFill>
          <a:prstDash val="solid"/>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endParaRPr lang="cs-CZ" sz="1900" kern="1200" dirty="0"/>
        </a:p>
      </dsp:txBody>
      <dsp:txXfrm rot="-5400000">
        <a:off x="0" y="349012"/>
        <a:ext cx="697980" cy="299134"/>
      </dsp:txXfrm>
    </dsp:sp>
    <dsp:sp modelId="{A6586892-757B-4873-B78C-1F2EC0439551}">
      <dsp:nvSpPr>
        <dsp:cNvPr id="0" name=""/>
        <dsp:cNvSpPr/>
      </dsp:nvSpPr>
      <dsp:spPr>
        <a:xfrm rot="5400000">
          <a:off x="4445918" y="-3747916"/>
          <a:ext cx="648124" cy="814400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50800" dist="20000" dir="5400000" rotWithShape="0">
            <a:srgbClr val="000000">
              <a:alpha val="42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cs-CZ" sz="2000" kern="1200" dirty="0" smtClean="0"/>
            <a:t>SEA</a:t>
          </a:r>
          <a:endParaRPr lang="cs-CZ" sz="2000" kern="1200" dirty="0"/>
        </a:p>
      </dsp:txBody>
      <dsp:txXfrm rot="-5400000">
        <a:off x="697980" y="31661"/>
        <a:ext cx="8112362" cy="584846"/>
      </dsp:txXfrm>
    </dsp:sp>
    <dsp:sp modelId="{B58D3FDC-4352-4F9C-BDC4-8802C6D1F848}">
      <dsp:nvSpPr>
        <dsp:cNvPr id="0" name=""/>
        <dsp:cNvSpPr/>
      </dsp:nvSpPr>
      <dsp:spPr>
        <a:xfrm rot="5400000">
          <a:off x="-149567" y="1049533"/>
          <a:ext cx="997114" cy="697980"/>
        </a:xfrm>
        <a:prstGeom prst="chevron">
          <a:avLst/>
        </a:prstGeom>
        <a:gradFill rotWithShape="0">
          <a:gsLst>
            <a:gs pos="0">
              <a:schemeClr val="accent1">
                <a:hueOff val="0"/>
                <a:satOff val="0"/>
                <a:lumOff val="0"/>
                <a:alphaOff val="0"/>
                <a:shade val="63000"/>
                <a:satMod val="165000"/>
              </a:schemeClr>
            </a:gs>
            <a:gs pos="30000">
              <a:schemeClr val="accent1">
                <a:hueOff val="0"/>
                <a:satOff val="0"/>
                <a:lumOff val="0"/>
                <a:alphaOff val="0"/>
                <a:shade val="58000"/>
                <a:satMod val="165000"/>
              </a:schemeClr>
            </a:gs>
            <a:gs pos="75000">
              <a:schemeClr val="accent1">
                <a:hueOff val="0"/>
                <a:satOff val="0"/>
                <a:lumOff val="0"/>
                <a:alphaOff val="0"/>
                <a:shade val="30000"/>
                <a:satMod val="175000"/>
              </a:schemeClr>
            </a:gs>
            <a:gs pos="100000">
              <a:schemeClr val="accent1">
                <a:hueOff val="0"/>
                <a:satOff val="0"/>
                <a:lumOff val="0"/>
                <a:alphaOff val="0"/>
                <a:shade val="15000"/>
                <a:satMod val="175000"/>
              </a:schemeClr>
            </a:gs>
          </a:gsLst>
          <a:path path="circle">
            <a:fillToRect l="5000" t="100000" r="120000" b="10000"/>
          </a:path>
        </a:gradFill>
        <a:ln w="12700" cap="flat" cmpd="sng" algn="ctr">
          <a:solidFill>
            <a:schemeClr val="accent1">
              <a:hueOff val="0"/>
              <a:satOff val="0"/>
              <a:lumOff val="0"/>
              <a:alphaOff val="0"/>
            </a:schemeClr>
          </a:solidFill>
          <a:prstDash val="solid"/>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endParaRPr lang="cs-CZ" sz="1900" kern="1200" dirty="0"/>
        </a:p>
      </dsp:txBody>
      <dsp:txXfrm rot="-5400000">
        <a:off x="0" y="1248956"/>
        <a:ext cx="697980" cy="299134"/>
      </dsp:txXfrm>
    </dsp:sp>
    <dsp:sp modelId="{1DF08EBA-3DC2-4FA9-AC65-63405810EB42}">
      <dsp:nvSpPr>
        <dsp:cNvPr id="0" name=""/>
        <dsp:cNvSpPr/>
      </dsp:nvSpPr>
      <dsp:spPr>
        <a:xfrm rot="5400000">
          <a:off x="4445918" y="-2847972"/>
          <a:ext cx="648124" cy="814400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50800" dist="20000" dir="5400000" rotWithShape="0">
            <a:srgbClr val="000000">
              <a:alpha val="42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cs-CZ" sz="2000" kern="1200" dirty="0" smtClean="0"/>
            <a:t>Land use </a:t>
          </a:r>
          <a:r>
            <a:rPr lang="cs-CZ" sz="2000" kern="1200" dirty="0" err="1" smtClean="0"/>
            <a:t>plan</a:t>
          </a:r>
          <a:endParaRPr lang="cs-CZ" sz="2000" kern="1200" dirty="0"/>
        </a:p>
      </dsp:txBody>
      <dsp:txXfrm rot="-5400000">
        <a:off x="697980" y="931605"/>
        <a:ext cx="8112362" cy="584846"/>
      </dsp:txXfrm>
    </dsp:sp>
    <dsp:sp modelId="{D04D5A1B-6257-44C6-B3FC-62504F0B6574}">
      <dsp:nvSpPr>
        <dsp:cNvPr id="0" name=""/>
        <dsp:cNvSpPr/>
      </dsp:nvSpPr>
      <dsp:spPr>
        <a:xfrm rot="5400000">
          <a:off x="-149567" y="1949477"/>
          <a:ext cx="997114" cy="697980"/>
        </a:xfrm>
        <a:prstGeom prst="chevron">
          <a:avLst/>
        </a:prstGeom>
        <a:gradFill rotWithShape="0">
          <a:gsLst>
            <a:gs pos="0">
              <a:schemeClr val="accent1">
                <a:hueOff val="0"/>
                <a:satOff val="0"/>
                <a:lumOff val="0"/>
                <a:alphaOff val="0"/>
                <a:shade val="63000"/>
                <a:satMod val="165000"/>
              </a:schemeClr>
            </a:gs>
            <a:gs pos="30000">
              <a:schemeClr val="accent1">
                <a:hueOff val="0"/>
                <a:satOff val="0"/>
                <a:lumOff val="0"/>
                <a:alphaOff val="0"/>
                <a:shade val="58000"/>
                <a:satMod val="165000"/>
              </a:schemeClr>
            </a:gs>
            <a:gs pos="75000">
              <a:schemeClr val="accent1">
                <a:hueOff val="0"/>
                <a:satOff val="0"/>
                <a:lumOff val="0"/>
                <a:alphaOff val="0"/>
                <a:shade val="30000"/>
                <a:satMod val="175000"/>
              </a:schemeClr>
            </a:gs>
            <a:gs pos="100000">
              <a:schemeClr val="accent1">
                <a:hueOff val="0"/>
                <a:satOff val="0"/>
                <a:lumOff val="0"/>
                <a:alphaOff val="0"/>
                <a:shade val="15000"/>
                <a:satMod val="175000"/>
              </a:schemeClr>
            </a:gs>
          </a:gsLst>
          <a:path path="circle">
            <a:fillToRect l="5000" t="100000" r="120000" b="10000"/>
          </a:path>
        </a:gradFill>
        <a:ln w="12700" cap="flat" cmpd="sng" algn="ctr">
          <a:solidFill>
            <a:schemeClr val="accent1">
              <a:hueOff val="0"/>
              <a:satOff val="0"/>
              <a:lumOff val="0"/>
              <a:alphaOff val="0"/>
            </a:schemeClr>
          </a:solidFill>
          <a:prstDash val="solid"/>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endParaRPr lang="cs-CZ" sz="1900" kern="1200" dirty="0"/>
        </a:p>
      </dsp:txBody>
      <dsp:txXfrm rot="-5400000">
        <a:off x="0" y="2148900"/>
        <a:ext cx="697980" cy="299134"/>
      </dsp:txXfrm>
    </dsp:sp>
    <dsp:sp modelId="{6CB8CF92-4F59-414E-8174-CA2195BBCB0B}">
      <dsp:nvSpPr>
        <dsp:cNvPr id="0" name=""/>
        <dsp:cNvSpPr/>
      </dsp:nvSpPr>
      <dsp:spPr>
        <a:xfrm rot="5400000">
          <a:off x="4445918" y="-1948028"/>
          <a:ext cx="648124" cy="814400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50800" dist="20000" dir="5400000" rotWithShape="0">
            <a:srgbClr val="000000">
              <a:alpha val="42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cs-CZ" sz="2000" kern="1200" dirty="0" smtClean="0"/>
            <a:t>EIA</a:t>
          </a:r>
          <a:endParaRPr lang="cs-CZ" sz="2000" kern="1200" dirty="0"/>
        </a:p>
      </dsp:txBody>
      <dsp:txXfrm rot="-5400000">
        <a:off x="697980" y="1831549"/>
        <a:ext cx="8112362" cy="584846"/>
      </dsp:txXfrm>
    </dsp:sp>
    <dsp:sp modelId="{2CC467C8-B719-411C-A0A1-0FBFE79A6A72}">
      <dsp:nvSpPr>
        <dsp:cNvPr id="0" name=""/>
        <dsp:cNvSpPr/>
      </dsp:nvSpPr>
      <dsp:spPr>
        <a:xfrm rot="5400000">
          <a:off x="-149567" y="2849421"/>
          <a:ext cx="997114" cy="697980"/>
        </a:xfrm>
        <a:prstGeom prst="chevron">
          <a:avLst/>
        </a:prstGeom>
        <a:gradFill rotWithShape="0">
          <a:gsLst>
            <a:gs pos="0">
              <a:schemeClr val="accent1">
                <a:hueOff val="0"/>
                <a:satOff val="0"/>
                <a:lumOff val="0"/>
                <a:alphaOff val="0"/>
                <a:shade val="63000"/>
                <a:satMod val="165000"/>
              </a:schemeClr>
            </a:gs>
            <a:gs pos="30000">
              <a:schemeClr val="accent1">
                <a:hueOff val="0"/>
                <a:satOff val="0"/>
                <a:lumOff val="0"/>
                <a:alphaOff val="0"/>
                <a:shade val="58000"/>
                <a:satMod val="165000"/>
              </a:schemeClr>
            </a:gs>
            <a:gs pos="75000">
              <a:schemeClr val="accent1">
                <a:hueOff val="0"/>
                <a:satOff val="0"/>
                <a:lumOff val="0"/>
                <a:alphaOff val="0"/>
                <a:shade val="30000"/>
                <a:satMod val="175000"/>
              </a:schemeClr>
            </a:gs>
            <a:gs pos="100000">
              <a:schemeClr val="accent1">
                <a:hueOff val="0"/>
                <a:satOff val="0"/>
                <a:lumOff val="0"/>
                <a:alphaOff val="0"/>
                <a:shade val="15000"/>
                <a:satMod val="175000"/>
              </a:schemeClr>
            </a:gs>
          </a:gsLst>
          <a:path path="circle">
            <a:fillToRect l="5000" t="100000" r="120000" b="10000"/>
          </a:path>
        </a:gradFill>
        <a:ln w="12700" cap="flat" cmpd="sng" algn="ctr">
          <a:solidFill>
            <a:schemeClr val="accent1">
              <a:hueOff val="0"/>
              <a:satOff val="0"/>
              <a:lumOff val="0"/>
              <a:alphaOff val="0"/>
            </a:schemeClr>
          </a:solidFill>
          <a:prstDash val="solid"/>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endParaRPr lang="cs-CZ" sz="1900" kern="1200" dirty="0"/>
        </a:p>
      </dsp:txBody>
      <dsp:txXfrm rot="-5400000">
        <a:off x="0" y="3048844"/>
        <a:ext cx="697980" cy="299134"/>
      </dsp:txXfrm>
    </dsp:sp>
    <dsp:sp modelId="{2EEBD260-177D-4AD4-977C-39CF41923E70}">
      <dsp:nvSpPr>
        <dsp:cNvPr id="0" name=""/>
        <dsp:cNvSpPr/>
      </dsp:nvSpPr>
      <dsp:spPr>
        <a:xfrm rot="5400000">
          <a:off x="4445918" y="-1048083"/>
          <a:ext cx="648124" cy="814400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50800" dist="20000" dir="5400000" rotWithShape="0">
            <a:srgbClr val="000000">
              <a:alpha val="42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2240" tIns="12700" rIns="12700" bIns="12700" numCol="1" spcCol="1270" anchor="ctr" anchorCtr="0">
          <a:noAutofit/>
        </a:bodyPr>
        <a:lstStyle/>
        <a:p>
          <a:pPr marL="171450" lvl="1" indent="-171450" algn="l" defTabSz="755650">
            <a:lnSpc>
              <a:spcPct val="90000"/>
            </a:lnSpc>
            <a:spcBef>
              <a:spcPct val="0"/>
            </a:spcBef>
            <a:spcAft>
              <a:spcPct val="15000"/>
            </a:spcAft>
            <a:buChar char="••"/>
          </a:pPr>
          <a:endParaRPr lang="cs-CZ" sz="1700" kern="1200" dirty="0"/>
        </a:p>
        <a:p>
          <a:pPr marL="228600" lvl="1" indent="-228600" algn="l" defTabSz="889000">
            <a:lnSpc>
              <a:spcPct val="90000"/>
            </a:lnSpc>
            <a:spcBef>
              <a:spcPct val="0"/>
            </a:spcBef>
            <a:spcAft>
              <a:spcPct val="15000"/>
            </a:spcAft>
            <a:buChar char="••"/>
          </a:pPr>
          <a:r>
            <a:rPr lang="cs-CZ" sz="2000" kern="1200" dirty="0" smtClean="0"/>
            <a:t>Land use </a:t>
          </a:r>
          <a:r>
            <a:rPr lang="cs-CZ" sz="2000" kern="1200" dirty="0" err="1" smtClean="0"/>
            <a:t>permit</a:t>
          </a:r>
          <a:endParaRPr lang="cs-CZ" sz="2000" kern="1200" dirty="0"/>
        </a:p>
      </dsp:txBody>
      <dsp:txXfrm rot="-5400000">
        <a:off x="697980" y="2731494"/>
        <a:ext cx="8112362" cy="584846"/>
      </dsp:txXfrm>
    </dsp:sp>
    <dsp:sp modelId="{4D11AAB4-C5CD-4E59-A0B8-BADF98E46924}">
      <dsp:nvSpPr>
        <dsp:cNvPr id="0" name=""/>
        <dsp:cNvSpPr/>
      </dsp:nvSpPr>
      <dsp:spPr>
        <a:xfrm rot="5400000">
          <a:off x="-149567" y="3749366"/>
          <a:ext cx="997114" cy="697980"/>
        </a:xfrm>
        <a:prstGeom prst="chevron">
          <a:avLst/>
        </a:prstGeom>
        <a:gradFill rotWithShape="0">
          <a:gsLst>
            <a:gs pos="0">
              <a:schemeClr val="accent1">
                <a:hueOff val="0"/>
                <a:satOff val="0"/>
                <a:lumOff val="0"/>
                <a:alphaOff val="0"/>
                <a:shade val="63000"/>
                <a:satMod val="165000"/>
              </a:schemeClr>
            </a:gs>
            <a:gs pos="30000">
              <a:schemeClr val="accent1">
                <a:hueOff val="0"/>
                <a:satOff val="0"/>
                <a:lumOff val="0"/>
                <a:alphaOff val="0"/>
                <a:shade val="58000"/>
                <a:satMod val="165000"/>
              </a:schemeClr>
            </a:gs>
            <a:gs pos="75000">
              <a:schemeClr val="accent1">
                <a:hueOff val="0"/>
                <a:satOff val="0"/>
                <a:lumOff val="0"/>
                <a:alphaOff val="0"/>
                <a:shade val="30000"/>
                <a:satMod val="175000"/>
              </a:schemeClr>
            </a:gs>
            <a:gs pos="100000">
              <a:schemeClr val="accent1">
                <a:hueOff val="0"/>
                <a:satOff val="0"/>
                <a:lumOff val="0"/>
                <a:alphaOff val="0"/>
                <a:shade val="15000"/>
                <a:satMod val="175000"/>
              </a:schemeClr>
            </a:gs>
          </a:gsLst>
          <a:path path="circle">
            <a:fillToRect l="5000" t="100000" r="120000" b="10000"/>
          </a:path>
        </a:gradFill>
        <a:ln w="12700" cap="flat" cmpd="sng" algn="ctr">
          <a:solidFill>
            <a:schemeClr val="accent1">
              <a:hueOff val="0"/>
              <a:satOff val="0"/>
              <a:lumOff val="0"/>
              <a:alphaOff val="0"/>
            </a:schemeClr>
          </a:solidFill>
          <a:prstDash val="solid"/>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endParaRPr lang="cs-CZ" sz="1900" kern="1200"/>
        </a:p>
      </dsp:txBody>
      <dsp:txXfrm rot="-5400000">
        <a:off x="0" y="3948789"/>
        <a:ext cx="697980" cy="299134"/>
      </dsp:txXfrm>
    </dsp:sp>
    <dsp:sp modelId="{B9A4CEB8-3F8B-49F6-B0F2-6B47AC58D5E1}">
      <dsp:nvSpPr>
        <dsp:cNvPr id="0" name=""/>
        <dsp:cNvSpPr/>
      </dsp:nvSpPr>
      <dsp:spPr>
        <a:xfrm rot="5400000">
          <a:off x="4445918" y="-148139"/>
          <a:ext cx="648124" cy="814400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50800" dist="20000" dir="5400000" rotWithShape="0">
            <a:srgbClr val="000000">
              <a:alpha val="42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cs-CZ" sz="2000" kern="1200" dirty="0" smtClean="0"/>
            <a:t>IPPC</a:t>
          </a:r>
          <a:endParaRPr lang="cs-CZ" sz="2000" kern="1200" dirty="0"/>
        </a:p>
      </dsp:txBody>
      <dsp:txXfrm rot="-5400000">
        <a:off x="697980" y="3631438"/>
        <a:ext cx="8112362" cy="584846"/>
      </dsp:txXfrm>
    </dsp:sp>
    <dsp:sp modelId="{FF7C1B89-7269-474B-BDAF-34BDCEF8FC50}">
      <dsp:nvSpPr>
        <dsp:cNvPr id="0" name=""/>
        <dsp:cNvSpPr/>
      </dsp:nvSpPr>
      <dsp:spPr>
        <a:xfrm rot="5400000">
          <a:off x="-149567" y="4649310"/>
          <a:ext cx="997114" cy="697980"/>
        </a:xfrm>
        <a:prstGeom prst="chevron">
          <a:avLst/>
        </a:prstGeom>
        <a:gradFill rotWithShape="0">
          <a:gsLst>
            <a:gs pos="0">
              <a:schemeClr val="accent1">
                <a:hueOff val="0"/>
                <a:satOff val="0"/>
                <a:lumOff val="0"/>
                <a:alphaOff val="0"/>
                <a:shade val="63000"/>
                <a:satMod val="165000"/>
              </a:schemeClr>
            </a:gs>
            <a:gs pos="30000">
              <a:schemeClr val="accent1">
                <a:hueOff val="0"/>
                <a:satOff val="0"/>
                <a:lumOff val="0"/>
                <a:alphaOff val="0"/>
                <a:shade val="58000"/>
                <a:satMod val="165000"/>
              </a:schemeClr>
            </a:gs>
            <a:gs pos="75000">
              <a:schemeClr val="accent1">
                <a:hueOff val="0"/>
                <a:satOff val="0"/>
                <a:lumOff val="0"/>
                <a:alphaOff val="0"/>
                <a:shade val="30000"/>
                <a:satMod val="175000"/>
              </a:schemeClr>
            </a:gs>
            <a:gs pos="100000">
              <a:schemeClr val="accent1">
                <a:hueOff val="0"/>
                <a:satOff val="0"/>
                <a:lumOff val="0"/>
                <a:alphaOff val="0"/>
                <a:shade val="15000"/>
                <a:satMod val="175000"/>
              </a:schemeClr>
            </a:gs>
          </a:gsLst>
          <a:path path="circle">
            <a:fillToRect l="5000" t="100000" r="120000" b="10000"/>
          </a:path>
        </a:gradFill>
        <a:ln w="12700" cap="flat" cmpd="sng" algn="ctr">
          <a:solidFill>
            <a:schemeClr val="accent1">
              <a:hueOff val="0"/>
              <a:satOff val="0"/>
              <a:lumOff val="0"/>
              <a:alphaOff val="0"/>
            </a:schemeClr>
          </a:solidFill>
          <a:prstDash val="solid"/>
        </a:ln>
        <a:effectLst>
          <a:outerShdw blurRad="50800" dist="20000" dir="5400000" rotWithShape="0">
            <a:srgbClr val="000000">
              <a:alpha val="42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endParaRPr lang="cs-CZ" sz="1900" kern="1200" dirty="0"/>
        </a:p>
      </dsp:txBody>
      <dsp:txXfrm rot="-5400000">
        <a:off x="0" y="4848733"/>
        <a:ext cx="697980" cy="299134"/>
      </dsp:txXfrm>
    </dsp:sp>
    <dsp:sp modelId="{3D67411C-D377-44A2-B02E-1A7A0C5484C2}">
      <dsp:nvSpPr>
        <dsp:cNvPr id="0" name=""/>
        <dsp:cNvSpPr/>
      </dsp:nvSpPr>
      <dsp:spPr>
        <a:xfrm rot="5400000">
          <a:off x="4445918" y="751804"/>
          <a:ext cx="648124" cy="814400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a:outerShdw blurRad="50800" dist="20000" dir="5400000" rotWithShape="0">
            <a:srgbClr val="000000">
              <a:alpha val="42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2240" tIns="12700" rIns="12700" bIns="12700" numCol="1" spcCol="1270" anchor="ctr" anchorCtr="0">
          <a:noAutofit/>
        </a:bodyPr>
        <a:lstStyle/>
        <a:p>
          <a:pPr marL="171450" lvl="1" indent="-171450" algn="l" defTabSz="755650">
            <a:lnSpc>
              <a:spcPct val="90000"/>
            </a:lnSpc>
            <a:spcBef>
              <a:spcPct val="0"/>
            </a:spcBef>
            <a:spcAft>
              <a:spcPct val="15000"/>
            </a:spcAft>
            <a:buChar char="••"/>
          </a:pPr>
          <a:endParaRPr lang="cs-CZ" sz="1700" kern="1200"/>
        </a:p>
        <a:p>
          <a:pPr marL="228600" lvl="1" indent="-228600" algn="l" defTabSz="889000">
            <a:lnSpc>
              <a:spcPct val="90000"/>
            </a:lnSpc>
            <a:spcBef>
              <a:spcPct val="0"/>
            </a:spcBef>
            <a:spcAft>
              <a:spcPct val="15000"/>
            </a:spcAft>
            <a:buChar char="••"/>
          </a:pPr>
          <a:r>
            <a:rPr lang="cs-CZ" sz="2000" kern="1200" dirty="0" err="1" smtClean="0"/>
            <a:t>Building</a:t>
          </a:r>
          <a:r>
            <a:rPr lang="cs-CZ" sz="2000" kern="1200" dirty="0" smtClean="0"/>
            <a:t> </a:t>
          </a:r>
          <a:r>
            <a:rPr lang="cs-CZ" sz="2000" kern="1200" dirty="0" err="1" smtClean="0"/>
            <a:t>permit</a:t>
          </a:r>
          <a:endParaRPr lang="cs-CZ" sz="2000" kern="1200" dirty="0"/>
        </a:p>
      </dsp:txBody>
      <dsp:txXfrm rot="-5400000">
        <a:off x="697980" y="4531382"/>
        <a:ext cx="8112362" cy="584846"/>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4633913" cy="377825"/>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6057900" y="0"/>
            <a:ext cx="4632325" cy="377825"/>
          </a:xfrm>
          <a:prstGeom prst="rect">
            <a:avLst/>
          </a:prstGeom>
        </p:spPr>
        <p:txBody>
          <a:bodyPr vert="horz" lIns="91440" tIns="45720" rIns="91440" bIns="45720" rtlCol="0"/>
          <a:lstStyle>
            <a:lvl1pPr algn="r">
              <a:defRPr sz="1200"/>
            </a:lvl1pPr>
          </a:lstStyle>
          <a:p>
            <a:fld id="{34ECC6B1-D6DA-4CAB-BDD8-D2756ED0530A}" type="datetimeFigureOut">
              <a:rPr lang="cs-CZ" smtClean="0"/>
              <a:t>29. 9. 2016</a:t>
            </a:fld>
            <a:endParaRPr lang="cs-CZ"/>
          </a:p>
        </p:txBody>
      </p:sp>
      <p:sp>
        <p:nvSpPr>
          <p:cNvPr id="4" name="Zástupný symbol pro obrázek snímku 3"/>
          <p:cNvSpPr>
            <a:spLocks noGrp="1" noRot="1" noChangeAspect="1"/>
          </p:cNvSpPr>
          <p:nvPr>
            <p:ph type="sldImg" idx="2"/>
          </p:nvPr>
        </p:nvSpPr>
        <p:spPr>
          <a:xfrm>
            <a:off x="3341688" y="566738"/>
            <a:ext cx="4010025" cy="2836862"/>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1069975" y="3592513"/>
            <a:ext cx="8553450" cy="34036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7183438"/>
            <a:ext cx="4633913" cy="377825"/>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6057900" y="7183438"/>
            <a:ext cx="4632325" cy="377825"/>
          </a:xfrm>
          <a:prstGeom prst="rect">
            <a:avLst/>
          </a:prstGeom>
        </p:spPr>
        <p:txBody>
          <a:bodyPr vert="horz" lIns="91440" tIns="45720" rIns="91440" bIns="45720" rtlCol="0" anchor="b"/>
          <a:lstStyle>
            <a:lvl1pPr algn="r">
              <a:defRPr sz="1200"/>
            </a:lvl1pPr>
          </a:lstStyle>
          <a:p>
            <a:fld id="{F55267C0-77C6-4346-ADE8-545973F88CF7}" type="slidenum">
              <a:rPr lang="cs-CZ" smtClean="0"/>
              <a:t>‹#›</a:t>
            </a:fld>
            <a:endParaRPr lang="cs-CZ"/>
          </a:p>
        </p:txBody>
      </p:sp>
    </p:spTree>
    <p:extLst>
      <p:ext uri="{BB962C8B-B14F-4D97-AF65-F5344CB8AC3E}">
        <p14:creationId xmlns:p14="http://schemas.microsoft.com/office/powerpoint/2010/main" val="2345933628"/>
      </p:ext>
    </p:extLst>
  </p:cSld>
  <p:clrMap bg1="lt1" tx1="dk1" bg2="lt2" tx2="dk2" accent1="accent1" accent2="accent2" accent3="accent3" accent4="accent4" accent5="accent5" accent6="accent6" hlink="hlink" folHlink="folHlink"/>
  <p:notesStyle>
    <a:lvl1pPr marL="0" algn="l" defTabSz="914319" rtl="0" eaLnBrk="1" latinLnBrk="0" hangingPunct="1">
      <a:defRPr sz="1300" kern="1200">
        <a:solidFill>
          <a:schemeClr val="tx1"/>
        </a:solidFill>
        <a:latin typeface="+mn-lt"/>
        <a:ea typeface="+mn-ea"/>
        <a:cs typeface="+mn-cs"/>
      </a:defRPr>
    </a:lvl1pPr>
    <a:lvl2pPr marL="457160" algn="l" defTabSz="914319" rtl="0" eaLnBrk="1" latinLnBrk="0" hangingPunct="1">
      <a:defRPr sz="1300" kern="1200">
        <a:solidFill>
          <a:schemeClr val="tx1"/>
        </a:solidFill>
        <a:latin typeface="+mn-lt"/>
        <a:ea typeface="+mn-ea"/>
        <a:cs typeface="+mn-cs"/>
      </a:defRPr>
    </a:lvl2pPr>
    <a:lvl3pPr marL="914319" algn="l" defTabSz="914319" rtl="0" eaLnBrk="1" latinLnBrk="0" hangingPunct="1">
      <a:defRPr sz="1300" kern="1200">
        <a:solidFill>
          <a:schemeClr val="tx1"/>
        </a:solidFill>
        <a:latin typeface="+mn-lt"/>
        <a:ea typeface="+mn-ea"/>
        <a:cs typeface="+mn-cs"/>
      </a:defRPr>
    </a:lvl3pPr>
    <a:lvl4pPr marL="1371478" algn="l" defTabSz="914319" rtl="0" eaLnBrk="1" latinLnBrk="0" hangingPunct="1">
      <a:defRPr sz="1300" kern="1200">
        <a:solidFill>
          <a:schemeClr val="tx1"/>
        </a:solidFill>
        <a:latin typeface="+mn-lt"/>
        <a:ea typeface="+mn-ea"/>
        <a:cs typeface="+mn-cs"/>
      </a:defRPr>
    </a:lvl4pPr>
    <a:lvl5pPr marL="1828637" algn="l" defTabSz="914319" rtl="0" eaLnBrk="1" latinLnBrk="0" hangingPunct="1">
      <a:defRPr sz="1300" kern="1200">
        <a:solidFill>
          <a:schemeClr val="tx1"/>
        </a:solidFill>
        <a:latin typeface="+mn-lt"/>
        <a:ea typeface="+mn-ea"/>
        <a:cs typeface="+mn-cs"/>
      </a:defRPr>
    </a:lvl5pPr>
    <a:lvl6pPr marL="2285797" algn="l" defTabSz="914319" rtl="0" eaLnBrk="1" latinLnBrk="0" hangingPunct="1">
      <a:defRPr sz="1300" kern="1200">
        <a:solidFill>
          <a:schemeClr val="tx1"/>
        </a:solidFill>
        <a:latin typeface="+mn-lt"/>
        <a:ea typeface="+mn-ea"/>
        <a:cs typeface="+mn-cs"/>
      </a:defRPr>
    </a:lvl6pPr>
    <a:lvl7pPr marL="2742957" algn="l" defTabSz="914319" rtl="0" eaLnBrk="1" latinLnBrk="0" hangingPunct="1">
      <a:defRPr sz="1300" kern="1200">
        <a:solidFill>
          <a:schemeClr val="tx1"/>
        </a:solidFill>
        <a:latin typeface="+mn-lt"/>
        <a:ea typeface="+mn-ea"/>
        <a:cs typeface="+mn-cs"/>
      </a:defRPr>
    </a:lvl7pPr>
    <a:lvl8pPr marL="3200116" algn="l" defTabSz="914319" rtl="0" eaLnBrk="1" latinLnBrk="0" hangingPunct="1">
      <a:defRPr sz="1300" kern="1200">
        <a:solidFill>
          <a:schemeClr val="tx1"/>
        </a:solidFill>
        <a:latin typeface="+mn-lt"/>
        <a:ea typeface="+mn-ea"/>
        <a:cs typeface="+mn-cs"/>
      </a:defRPr>
    </a:lvl8pPr>
    <a:lvl9pPr marL="3657275" algn="l" defTabSz="914319"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3341688" y="566738"/>
            <a:ext cx="4010025" cy="2836862"/>
          </a:xfrm>
        </p:spPr>
      </p:sp>
      <p:sp>
        <p:nvSpPr>
          <p:cNvPr id="3" name="Zástupný symbol pro poznámky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Through its restrictive interpretation of “the public concerned” in the phases</a:t>
            </a:r>
          </a:p>
          <a:p>
            <a:r>
              <a:rPr lang="en-US" sz="1200" b="0" i="0" u="none" strike="noStrike" kern="1200" baseline="0" dirty="0" smtClean="0">
                <a:solidFill>
                  <a:schemeClr val="tx1"/>
                </a:solidFill>
                <a:latin typeface="+mn-lt"/>
                <a:ea typeface="+mn-ea"/>
                <a:cs typeface="+mn-cs"/>
              </a:rPr>
              <a:t>of the decision-making to permit activities subject to article 6 that come after the EIA</a:t>
            </a:r>
          </a:p>
          <a:p>
            <a:r>
              <a:rPr lang="en-US" sz="1200" b="0" i="0" u="none" strike="noStrike" kern="1200" baseline="0" dirty="0" smtClean="0">
                <a:solidFill>
                  <a:schemeClr val="tx1"/>
                </a:solidFill>
                <a:latin typeface="+mn-lt"/>
                <a:ea typeface="+mn-ea"/>
                <a:cs typeface="+mn-cs"/>
              </a:rPr>
              <a:t>procedure, the system of the Party concerned fails to provide for effective public</a:t>
            </a:r>
            <a:endParaRPr lang="cs-CZ"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participation during the whole decision-making process, and thus is not in compliance with</a:t>
            </a:r>
          </a:p>
          <a:p>
            <a:r>
              <a:rPr lang="en-US" sz="1200" b="0" i="0" u="none" strike="noStrike" kern="1200" baseline="0" dirty="0" smtClean="0">
                <a:solidFill>
                  <a:schemeClr val="tx1"/>
                </a:solidFill>
                <a:latin typeface="+mn-lt"/>
                <a:ea typeface="+mn-ea"/>
                <a:cs typeface="+mn-cs"/>
              </a:rPr>
              <a:t>article 6, paragraph 3 of the Convention (see </a:t>
            </a:r>
            <a:r>
              <a:rPr lang="en-US" sz="1200" b="0" i="0" u="none" strike="noStrike" kern="1200" baseline="0" dirty="0" err="1" smtClean="0">
                <a:solidFill>
                  <a:schemeClr val="tx1"/>
                </a:solidFill>
                <a:latin typeface="+mn-lt"/>
                <a:ea typeface="+mn-ea"/>
                <a:cs typeface="+mn-cs"/>
              </a:rPr>
              <a:t>para</a:t>
            </a:r>
            <a:r>
              <a:rPr lang="en-US" sz="1200" b="0" i="0" u="none" strike="noStrike" kern="1200" baseline="0" dirty="0" smtClean="0">
                <a:solidFill>
                  <a:schemeClr val="tx1"/>
                </a:solidFill>
                <a:latin typeface="+mn-lt"/>
                <a:ea typeface="+mn-ea"/>
                <a:cs typeface="+mn-cs"/>
              </a:rPr>
              <a:t>. 70 above);</a:t>
            </a:r>
          </a:p>
          <a:p>
            <a:r>
              <a:rPr lang="en-US" sz="1200" b="0" i="0" u="none" strike="noStrike" kern="1200" baseline="0" dirty="0" smtClean="0">
                <a:solidFill>
                  <a:schemeClr val="tx1"/>
                </a:solidFill>
                <a:latin typeface="+mn-lt"/>
                <a:ea typeface="+mn-ea"/>
                <a:cs typeface="+mn-cs"/>
              </a:rPr>
              <a:t>(b) By failing to impose a mandatory requirement that the opinions of the public</a:t>
            </a:r>
          </a:p>
          <a:p>
            <a:r>
              <a:rPr lang="en-US" sz="1200" b="0" i="0" u="none" strike="noStrike" kern="1200" baseline="0" dirty="0" smtClean="0">
                <a:solidFill>
                  <a:schemeClr val="tx1"/>
                </a:solidFill>
                <a:latin typeface="+mn-lt"/>
                <a:ea typeface="+mn-ea"/>
                <a:cs typeface="+mn-cs"/>
              </a:rPr>
              <a:t>in the EIA procedure are taken into account in the subsequent stages of decision-making to</a:t>
            </a:r>
          </a:p>
          <a:p>
            <a:r>
              <a:rPr lang="en-US" sz="1200" b="0" i="0" u="none" strike="noStrike" kern="1200" baseline="0" dirty="0" smtClean="0">
                <a:solidFill>
                  <a:schemeClr val="tx1"/>
                </a:solidFill>
                <a:latin typeface="+mn-lt"/>
                <a:ea typeface="+mn-ea"/>
                <a:cs typeface="+mn-cs"/>
              </a:rPr>
              <a:t>permit an activity subject to article 6, and by not providing opportunity for all members of</a:t>
            </a:r>
          </a:p>
          <a:p>
            <a:r>
              <a:rPr lang="en-US" sz="1200" b="0" i="0" u="none" strike="noStrike" kern="1200" baseline="0" dirty="0" smtClean="0">
                <a:solidFill>
                  <a:schemeClr val="tx1"/>
                </a:solidFill>
                <a:latin typeface="+mn-lt"/>
                <a:ea typeface="+mn-ea"/>
                <a:cs typeface="+mn-cs"/>
              </a:rPr>
              <a:t>the public concerned to submit any comments, information, analyses or opinions relevant to</a:t>
            </a:r>
          </a:p>
          <a:p>
            <a:r>
              <a:rPr lang="en-US" sz="1200" b="0" i="0" u="none" strike="noStrike" kern="1200" baseline="0" dirty="0" smtClean="0">
                <a:solidFill>
                  <a:schemeClr val="tx1"/>
                </a:solidFill>
                <a:latin typeface="+mn-lt"/>
                <a:ea typeface="+mn-ea"/>
                <a:cs typeface="+mn-cs"/>
              </a:rPr>
              <a:t>the proposed activities in those subsequent phases, the Party concerned fails to comply with</a:t>
            </a:r>
          </a:p>
          <a:p>
            <a:r>
              <a:rPr lang="en-US" sz="1200" b="0" i="0" u="none" strike="noStrike" kern="1200" baseline="0" dirty="0" smtClean="0">
                <a:solidFill>
                  <a:schemeClr val="tx1"/>
                </a:solidFill>
                <a:latin typeface="+mn-lt"/>
                <a:ea typeface="+mn-ea"/>
                <a:cs typeface="+mn-cs"/>
              </a:rPr>
              <a:t>the requirement in article 6, paragraph 8, of the Convention to ensure that in the decision</a:t>
            </a:r>
          </a:p>
          <a:p>
            <a:r>
              <a:rPr lang="en-US" sz="1200" b="0" i="0" u="none" strike="noStrike" kern="1200" baseline="0" dirty="0" smtClean="0">
                <a:solidFill>
                  <a:schemeClr val="tx1"/>
                </a:solidFill>
                <a:latin typeface="+mn-lt"/>
                <a:ea typeface="+mn-ea"/>
                <a:cs typeface="+mn-cs"/>
              </a:rPr>
              <a:t>due account is taken of the outcome of the public participation (see </a:t>
            </a:r>
            <a:r>
              <a:rPr lang="en-US" sz="1200" b="0" i="0" u="none" strike="noStrike" kern="1200" baseline="0" dirty="0" err="1" smtClean="0">
                <a:solidFill>
                  <a:schemeClr val="tx1"/>
                </a:solidFill>
                <a:latin typeface="+mn-lt"/>
                <a:ea typeface="+mn-ea"/>
                <a:cs typeface="+mn-cs"/>
              </a:rPr>
              <a:t>para</a:t>
            </a:r>
            <a:r>
              <a:rPr lang="en-US" sz="1200" b="0" i="0" u="none" strike="noStrike" kern="1200" baseline="0" dirty="0" smtClean="0">
                <a:solidFill>
                  <a:schemeClr val="tx1"/>
                </a:solidFill>
                <a:latin typeface="+mn-lt"/>
                <a:ea typeface="+mn-ea"/>
                <a:cs typeface="+mn-cs"/>
              </a:rPr>
              <a:t>. 71 above);</a:t>
            </a:r>
          </a:p>
          <a:p>
            <a:r>
              <a:rPr lang="en-US" sz="1200" b="0" i="0" u="none" strike="noStrike" kern="1200" baseline="0" dirty="0" smtClean="0">
                <a:solidFill>
                  <a:schemeClr val="tx1"/>
                </a:solidFill>
                <a:latin typeface="+mn-lt"/>
                <a:ea typeface="+mn-ea"/>
                <a:cs typeface="+mn-cs"/>
              </a:rPr>
              <a:t>(c) The rights of NGOs meeting the requirements of article 2, paragraph 5, to</a:t>
            </a:r>
          </a:p>
          <a:p>
            <a:r>
              <a:rPr lang="en-US" sz="1200" b="0" i="0" u="none" strike="noStrike" kern="1200" baseline="0" dirty="0" smtClean="0">
                <a:solidFill>
                  <a:schemeClr val="tx1"/>
                </a:solidFill>
                <a:latin typeface="+mn-lt"/>
                <a:ea typeface="+mn-ea"/>
                <a:cs typeface="+mn-cs"/>
              </a:rPr>
              <a:t>access review procedures regarding the final decisions permitting proposed activities, such</a:t>
            </a:r>
          </a:p>
          <a:p>
            <a:r>
              <a:rPr lang="en-US" sz="1200" b="0" i="0" u="none" strike="noStrike" kern="1200" baseline="0" dirty="0" smtClean="0">
                <a:solidFill>
                  <a:schemeClr val="tx1"/>
                </a:solidFill>
                <a:latin typeface="+mn-lt"/>
                <a:ea typeface="+mn-ea"/>
                <a:cs typeface="+mn-cs"/>
              </a:rPr>
              <a:t>as building permits, are too limited, to the extent that the Party concerned fails to comply</a:t>
            </a:r>
          </a:p>
          <a:p>
            <a:r>
              <a:rPr lang="en-US" sz="1200" b="0" i="0" u="none" strike="noStrike" kern="1200" baseline="0" dirty="0" smtClean="0">
                <a:solidFill>
                  <a:schemeClr val="tx1"/>
                </a:solidFill>
                <a:latin typeface="+mn-lt"/>
                <a:ea typeface="+mn-ea"/>
                <a:cs typeface="+mn-cs"/>
              </a:rPr>
              <a:t>with article 9, paragraph 2, of the Convention (see </a:t>
            </a:r>
            <a:r>
              <a:rPr lang="en-US" sz="1200" b="0" i="0" u="none" strike="noStrike" kern="1200" baseline="0" dirty="0" err="1" smtClean="0">
                <a:solidFill>
                  <a:schemeClr val="tx1"/>
                </a:solidFill>
                <a:latin typeface="+mn-lt"/>
                <a:ea typeface="+mn-ea"/>
                <a:cs typeface="+mn-cs"/>
              </a:rPr>
              <a:t>para</a:t>
            </a:r>
            <a:r>
              <a:rPr lang="en-US" sz="1200" b="0" i="0" u="none" strike="noStrike" kern="1200" baseline="0" dirty="0" smtClean="0">
                <a:solidFill>
                  <a:schemeClr val="tx1"/>
                </a:solidFill>
                <a:latin typeface="+mn-lt"/>
                <a:ea typeface="+mn-ea"/>
                <a:cs typeface="+mn-cs"/>
              </a:rPr>
              <a:t>. 78 above);</a:t>
            </a:r>
          </a:p>
          <a:p>
            <a:r>
              <a:rPr lang="en-US" sz="1200" b="0" i="0" u="none" strike="noStrike" kern="1200" baseline="0" dirty="0" smtClean="0">
                <a:solidFill>
                  <a:schemeClr val="tx1"/>
                </a:solidFill>
                <a:latin typeface="+mn-lt"/>
                <a:ea typeface="+mn-ea"/>
                <a:cs typeface="+mn-cs"/>
              </a:rPr>
              <a:t>(d) By limiting the right of NGOs meeting the requirements of article 2,</a:t>
            </a:r>
          </a:p>
          <a:p>
            <a:r>
              <a:rPr lang="en-US" sz="1200" b="0" i="0" u="none" strike="noStrike" kern="1200" baseline="0" dirty="0" smtClean="0">
                <a:solidFill>
                  <a:schemeClr val="tx1"/>
                </a:solidFill>
                <a:latin typeface="+mn-lt"/>
                <a:ea typeface="+mn-ea"/>
                <a:cs typeface="+mn-cs"/>
              </a:rPr>
              <a:t>paragraph 5, to seek review only of the procedural legality of decisions under article 6, the</a:t>
            </a:r>
          </a:p>
          <a:p>
            <a:r>
              <a:rPr lang="en-US" sz="1200" b="0" i="0" u="none" strike="noStrike" kern="1200" baseline="0" dirty="0" smtClean="0">
                <a:solidFill>
                  <a:schemeClr val="tx1"/>
                </a:solidFill>
                <a:latin typeface="+mn-lt"/>
                <a:ea typeface="+mn-ea"/>
                <a:cs typeface="+mn-cs"/>
              </a:rPr>
              <a:t>Party concerned fails to comply with article 9, paragraph 2 of the Convention (see </a:t>
            </a:r>
            <a:r>
              <a:rPr lang="en-US" sz="1200" b="0" i="0" u="none" strike="noStrike" kern="1200" baseline="0" dirty="0" err="1" smtClean="0">
                <a:solidFill>
                  <a:schemeClr val="tx1"/>
                </a:solidFill>
                <a:latin typeface="+mn-lt"/>
                <a:ea typeface="+mn-ea"/>
                <a:cs typeface="+mn-cs"/>
              </a:rPr>
              <a:t>para</a:t>
            </a:r>
            <a:r>
              <a:rPr lang="en-US" sz="1200" b="0" i="0" u="none" strike="noStrike" kern="1200" baseline="0" dirty="0" smtClean="0">
                <a:solidFill>
                  <a:schemeClr val="tx1"/>
                </a:solidFill>
                <a:latin typeface="+mn-lt"/>
                <a:ea typeface="+mn-ea"/>
                <a:cs typeface="+mn-cs"/>
              </a:rPr>
              <a:t>. 81</a:t>
            </a:r>
          </a:p>
          <a:p>
            <a:r>
              <a:rPr lang="cs-CZ" sz="1200" b="0" i="0" u="none" strike="noStrike" kern="1200" baseline="0" dirty="0" err="1" smtClean="0">
                <a:solidFill>
                  <a:schemeClr val="tx1"/>
                </a:solidFill>
                <a:latin typeface="+mn-lt"/>
                <a:ea typeface="+mn-ea"/>
                <a:cs typeface="+mn-cs"/>
              </a:rPr>
              <a:t>above</a:t>
            </a:r>
            <a:r>
              <a:rPr lang="cs-CZ" sz="1200" b="0" i="0" u="none" strike="noStrike" kern="1200" baseline="0" dirty="0" smtClean="0">
                <a:solidFill>
                  <a:schemeClr val="tx1"/>
                </a:solidFill>
                <a:latin typeface="+mn-lt"/>
                <a:ea typeface="+mn-ea"/>
                <a:cs typeface="+mn-cs"/>
              </a:rPr>
              <a:t>);</a:t>
            </a:r>
          </a:p>
          <a:p>
            <a:r>
              <a:rPr lang="en-US" sz="1200" b="0" i="0" u="none" strike="noStrike" kern="1200" baseline="0" dirty="0" smtClean="0">
                <a:solidFill>
                  <a:schemeClr val="tx1"/>
                </a:solidFill>
                <a:latin typeface="+mn-lt"/>
                <a:ea typeface="+mn-ea"/>
                <a:cs typeface="+mn-cs"/>
              </a:rPr>
              <a:t>(e) To the extent that the EIA screening conclusions serve also as the</a:t>
            </a:r>
          </a:p>
          <a:p>
            <a:r>
              <a:rPr lang="en-US" sz="1200" b="0" i="0" u="none" strike="noStrike" kern="1200" baseline="0" dirty="0" smtClean="0">
                <a:solidFill>
                  <a:schemeClr val="tx1"/>
                </a:solidFill>
                <a:latin typeface="+mn-lt"/>
                <a:ea typeface="+mn-ea"/>
                <a:cs typeface="+mn-cs"/>
              </a:rPr>
              <a:t>determination required under article 6, paragraph 1 (b), members of the public should have</a:t>
            </a:r>
          </a:p>
          <a:p>
            <a:r>
              <a:rPr lang="en-US" sz="1200" b="0" i="0" u="none" strike="noStrike" kern="1200" baseline="0" dirty="0" smtClean="0">
                <a:solidFill>
                  <a:schemeClr val="tx1"/>
                </a:solidFill>
                <a:latin typeface="+mn-lt"/>
                <a:ea typeface="+mn-ea"/>
                <a:cs typeface="+mn-cs"/>
              </a:rPr>
              <a:t>access to a review procedure to challenge the legality of EIA screening conclusions. Since</a:t>
            </a:r>
          </a:p>
          <a:p>
            <a:r>
              <a:rPr lang="en-US" sz="1200" b="0" i="0" u="none" strike="noStrike" kern="1200" baseline="0" dirty="0" smtClean="0">
                <a:solidFill>
                  <a:schemeClr val="tx1"/>
                </a:solidFill>
                <a:latin typeface="+mn-lt"/>
                <a:ea typeface="+mn-ea"/>
                <a:cs typeface="+mn-cs"/>
              </a:rPr>
              <a:t>this is not the case under Czech law, the Party concerned fails to comply with article 9,</a:t>
            </a:r>
          </a:p>
          <a:p>
            <a:r>
              <a:rPr lang="en-US" sz="1200" b="0" i="0" u="none" strike="noStrike" kern="1200" baseline="0" dirty="0" smtClean="0">
                <a:solidFill>
                  <a:schemeClr val="tx1"/>
                </a:solidFill>
                <a:latin typeface="+mn-lt"/>
                <a:ea typeface="+mn-ea"/>
                <a:cs typeface="+mn-cs"/>
              </a:rPr>
              <a:t>paragraph 2, of the Convention (see </a:t>
            </a:r>
            <a:r>
              <a:rPr lang="en-US" sz="1200" b="0" i="0" u="none" strike="noStrike" kern="1200" baseline="0" dirty="0" err="1" smtClean="0">
                <a:solidFill>
                  <a:schemeClr val="tx1"/>
                </a:solidFill>
                <a:latin typeface="+mn-lt"/>
                <a:ea typeface="+mn-ea"/>
                <a:cs typeface="+mn-cs"/>
              </a:rPr>
              <a:t>para</a:t>
            </a:r>
            <a:r>
              <a:rPr lang="en-US" sz="1200" b="0" i="0" u="none" strike="noStrike" kern="1200" baseline="0" dirty="0" smtClean="0">
                <a:solidFill>
                  <a:schemeClr val="tx1"/>
                </a:solidFill>
                <a:latin typeface="+mn-lt"/>
                <a:ea typeface="+mn-ea"/>
                <a:cs typeface="+mn-cs"/>
              </a:rPr>
              <a:t>. 82 above);</a:t>
            </a:r>
          </a:p>
          <a:p>
            <a:r>
              <a:rPr lang="en-US" sz="1200" b="0" i="0" u="none" strike="noStrike" kern="1200" baseline="0" dirty="0" smtClean="0">
                <a:solidFill>
                  <a:schemeClr val="tx1"/>
                </a:solidFill>
                <a:latin typeface="+mn-lt"/>
                <a:ea typeface="+mn-ea"/>
                <a:cs typeface="+mn-cs"/>
              </a:rPr>
              <a:t>(f) By not ensuring that members of the public are granted standing to challenge</a:t>
            </a:r>
          </a:p>
          <a:p>
            <a:r>
              <a:rPr lang="en-US" sz="1200" b="0" i="0" u="none" strike="noStrike" kern="1200" baseline="0" dirty="0" smtClean="0">
                <a:solidFill>
                  <a:schemeClr val="tx1"/>
                </a:solidFill>
                <a:latin typeface="+mn-lt"/>
                <a:ea typeface="+mn-ea"/>
                <a:cs typeface="+mn-cs"/>
              </a:rPr>
              <a:t>the act of an operator (private person) or the omission of the relevant authority to enforce</a:t>
            </a:r>
          </a:p>
          <a:p>
            <a:r>
              <a:rPr lang="en-US" sz="1200" b="0" i="0" u="none" strike="noStrike" kern="1200" baseline="0" dirty="0" smtClean="0">
                <a:solidFill>
                  <a:schemeClr val="tx1"/>
                </a:solidFill>
                <a:latin typeface="+mn-lt"/>
                <a:ea typeface="+mn-ea"/>
                <a:cs typeface="+mn-cs"/>
              </a:rPr>
              <a:t>the law when that operator exceeds some noise limits set by law, the Party concerned fails</a:t>
            </a:r>
          </a:p>
          <a:p>
            <a:r>
              <a:rPr lang="en-US" sz="1200" b="0" i="0" u="none" strike="noStrike" kern="1200" baseline="0" dirty="0" smtClean="0">
                <a:solidFill>
                  <a:schemeClr val="tx1"/>
                </a:solidFill>
                <a:latin typeface="+mn-lt"/>
                <a:ea typeface="+mn-ea"/>
                <a:cs typeface="+mn-cs"/>
              </a:rPr>
              <a:t>to comply with article 9, paragraph 3. Similarly, in cases of land-use planning, by not</a:t>
            </a:r>
          </a:p>
          <a:p>
            <a:r>
              <a:rPr lang="en-US" sz="1200" b="0" i="0" u="none" strike="noStrike" kern="1200" baseline="0" dirty="0" smtClean="0">
                <a:solidFill>
                  <a:schemeClr val="tx1"/>
                </a:solidFill>
                <a:latin typeface="+mn-lt"/>
                <a:ea typeface="+mn-ea"/>
                <a:cs typeface="+mn-cs"/>
              </a:rPr>
              <a:t>allowing members of the public to challenge an act, such as a land-use plan, issued by an</a:t>
            </a:r>
          </a:p>
          <a:p>
            <a:r>
              <a:rPr lang="en-US" sz="1200" b="0" i="0" u="none" strike="noStrike" kern="1200" baseline="0" dirty="0" smtClean="0">
                <a:solidFill>
                  <a:schemeClr val="tx1"/>
                </a:solidFill>
                <a:latin typeface="+mn-lt"/>
                <a:ea typeface="+mn-ea"/>
                <a:cs typeface="+mn-cs"/>
              </a:rPr>
              <a:t>authority in contravention of urban and land-planning standards or other environmental</a:t>
            </a:r>
          </a:p>
          <a:p>
            <a:r>
              <a:rPr lang="en-US" sz="1200" b="0" i="0" u="none" strike="noStrike" kern="1200" baseline="0" dirty="0" smtClean="0">
                <a:solidFill>
                  <a:schemeClr val="tx1"/>
                </a:solidFill>
                <a:latin typeface="+mn-lt"/>
                <a:ea typeface="+mn-ea"/>
                <a:cs typeface="+mn-cs"/>
              </a:rPr>
              <a:t>protection laws, the Party concerned fails to comply with article 9, paragraph 3, of the</a:t>
            </a:r>
          </a:p>
          <a:p>
            <a:r>
              <a:rPr lang="en-US" sz="1200" b="0" i="0" u="none" strike="noStrike" kern="1200" baseline="0" dirty="0" smtClean="0">
                <a:solidFill>
                  <a:schemeClr val="tx1"/>
                </a:solidFill>
                <a:latin typeface="+mn-lt"/>
                <a:ea typeface="+mn-ea"/>
                <a:cs typeface="+mn-cs"/>
              </a:rPr>
              <a:t>Convention (see </a:t>
            </a:r>
            <a:r>
              <a:rPr lang="en-US" sz="1200" b="0" i="0" u="none" strike="noStrike" kern="1200" baseline="0" dirty="0" err="1" smtClean="0">
                <a:solidFill>
                  <a:schemeClr val="tx1"/>
                </a:solidFill>
                <a:latin typeface="+mn-lt"/>
                <a:ea typeface="+mn-ea"/>
                <a:cs typeface="+mn-cs"/>
              </a:rPr>
              <a:t>para</a:t>
            </a:r>
            <a:r>
              <a:rPr lang="en-US" sz="1200" b="0" i="0" u="none" strike="noStrike" kern="1200" baseline="0" dirty="0" smtClean="0">
                <a:solidFill>
                  <a:schemeClr val="tx1"/>
                </a:solidFill>
                <a:latin typeface="+mn-lt"/>
                <a:ea typeface="+mn-ea"/>
                <a:cs typeface="+mn-cs"/>
              </a:rPr>
              <a:t>. 85 above).</a:t>
            </a:r>
            <a:endParaRPr lang="cs-CZ" dirty="0"/>
          </a:p>
        </p:txBody>
      </p:sp>
      <p:sp>
        <p:nvSpPr>
          <p:cNvPr id="4" name="Zástupný symbol pro číslo snímku 3"/>
          <p:cNvSpPr>
            <a:spLocks noGrp="1"/>
          </p:cNvSpPr>
          <p:nvPr>
            <p:ph type="sldNum" sz="quarter" idx="10"/>
          </p:nvPr>
        </p:nvSpPr>
        <p:spPr/>
        <p:txBody>
          <a:bodyPr/>
          <a:lstStyle/>
          <a:p>
            <a:fld id="{53526162-9FDE-4640-9E4F-E43D65F8F3AE}" type="slidenum">
              <a:rPr lang="cs-CZ" smtClean="0"/>
              <a:t>7</a:t>
            </a:fld>
            <a:endParaRPr lang="cs-CZ"/>
          </a:p>
        </p:txBody>
      </p:sp>
    </p:spTree>
    <p:extLst>
      <p:ext uri="{BB962C8B-B14F-4D97-AF65-F5344CB8AC3E}">
        <p14:creationId xmlns:p14="http://schemas.microsoft.com/office/powerpoint/2010/main" val="2525771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1">
        <a:schemeClr val="bg1"/>
      </p:bgRef>
    </p:bg>
    <p:spTree>
      <p:nvGrpSpPr>
        <p:cNvPr id="1" name=""/>
        <p:cNvGrpSpPr/>
        <p:nvPr/>
      </p:nvGrpSpPr>
      <p:grpSpPr>
        <a:xfrm>
          <a:off x="0" y="0"/>
          <a:ext cx="0" cy="0"/>
          <a:chOff x="0" y="0"/>
          <a:chExt cx="0" cy="0"/>
        </a:xfrm>
      </p:grpSpPr>
      <p:sp>
        <p:nvSpPr>
          <p:cNvPr id="8" name="Nadpis 7"/>
          <p:cNvSpPr>
            <a:spLocks noGrp="1"/>
          </p:cNvSpPr>
          <p:nvPr>
            <p:ph type="ctrTitle"/>
          </p:nvPr>
        </p:nvSpPr>
        <p:spPr>
          <a:xfrm>
            <a:off x="2673350" y="3445298"/>
            <a:ext cx="7218045" cy="2089060"/>
          </a:xfrm>
        </p:spPr>
        <p:txBody>
          <a:bodyPr/>
          <a:lstStyle>
            <a:lvl1pPr>
              <a:defRPr b="1"/>
            </a:lvl1pPr>
          </a:lstStyle>
          <a:p>
            <a:r>
              <a:rPr kumimoji="0" lang="cs-CZ" smtClean="0"/>
              <a:t>Kliknutím lze upravit styl.</a:t>
            </a:r>
            <a:endParaRPr kumimoji="0" lang="en-US"/>
          </a:p>
        </p:txBody>
      </p:sp>
      <p:sp>
        <p:nvSpPr>
          <p:cNvPr id="9" name="Podnadpis 8"/>
          <p:cNvSpPr>
            <a:spLocks noGrp="1"/>
          </p:cNvSpPr>
          <p:nvPr>
            <p:ph type="subTitle" idx="1"/>
          </p:nvPr>
        </p:nvSpPr>
        <p:spPr>
          <a:xfrm>
            <a:off x="2673350" y="5517552"/>
            <a:ext cx="7218045" cy="1512570"/>
          </a:xfrm>
        </p:spPr>
        <p:txBody>
          <a:bodyPr/>
          <a:lstStyle>
            <a:lvl1pPr marL="0" indent="0" algn="l">
              <a:buNone/>
              <a:defRPr sz="2100" b="1">
                <a:solidFill>
                  <a:schemeClr val="tx2"/>
                </a:solidFill>
              </a:defRPr>
            </a:lvl1pPr>
            <a:lvl2pPr marL="521528" indent="0" algn="ctr">
              <a:buNone/>
            </a:lvl2pPr>
            <a:lvl3pPr marL="1043055" indent="0" algn="ctr">
              <a:buNone/>
            </a:lvl3pPr>
            <a:lvl4pPr marL="1564582" indent="0" algn="ctr">
              <a:buNone/>
            </a:lvl4pPr>
            <a:lvl5pPr marL="2086110" indent="0" algn="ctr">
              <a:buNone/>
            </a:lvl5pPr>
            <a:lvl6pPr marL="2607637" indent="0" algn="ctr">
              <a:buNone/>
            </a:lvl6pPr>
            <a:lvl7pPr marL="3129165" indent="0" algn="ctr">
              <a:buNone/>
            </a:lvl7pPr>
            <a:lvl8pPr marL="3650692" indent="0" algn="ctr">
              <a:buNone/>
            </a:lvl8pPr>
            <a:lvl9pPr marL="4172219" indent="0" algn="ctr">
              <a:buNone/>
            </a:lvl9pPr>
          </a:lstStyle>
          <a:p>
            <a:r>
              <a:rPr kumimoji="0" lang="cs-CZ" smtClean="0"/>
              <a:t>Kliknutím lze upravit styl předlohy.</a:t>
            </a:r>
            <a:endParaRPr kumimoji="0" lang="en-US"/>
          </a:p>
        </p:txBody>
      </p:sp>
      <p:sp>
        <p:nvSpPr>
          <p:cNvPr id="28" name="Zástupný symbol pro datum 27"/>
          <p:cNvSpPr>
            <a:spLocks noGrp="1"/>
          </p:cNvSpPr>
          <p:nvPr>
            <p:ph type="dt" sz="half" idx="10"/>
          </p:nvPr>
        </p:nvSpPr>
        <p:spPr bwMode="auto">
          <a:xfrm rot="5400000">
            <a:off x="9156493" y="1282068"/>
            <a:ext cx="2520950" cy="445558"/>
          </a:xfrm>
        </p:spPr>
        <p:txBody>
          <a:bodyPr/>
          <a:lstStyle/>
          <a:p>
            <a:fld id="{CC57F9FE-ED91-4ECF-B44E-61D5961172A5}" type="datetimeFigureOut">
              <a:rPr lang="cs-CZ" smtClean="0">
                <a:solidFill>
                  <a:srgbClr val="575F6D"/>
                </a:solidFill>
              </a:rPr>
              <a:pPr/>
              <a:t>29. 9. 2016</a:t>
            </a:fld>
            <a:endParaRPr lang="cs-CZ">
              <a:solidFill>
                <a:srgbClr val="575F6D"/>
              </a:solidFill>
            </a:endParaRPr>
          </a:p>
        </p:txBody>
      </p:sp>
      <p:sp>
        <p:nvSpPr>
          <p:cNvPr id="17" name="Zástupný symbol pro zápatí 16"/>
          <p:cNvSpPr>
            <a:spLocks noGrp="1"/>
          </p:cNvSpPr>
          <p:nvPr>
            <p:ph type="ftr" sz="quarter" idx="11"/>
          </p:nvPr>
        </p:nvSpPr>
        <p:spPr bwMode="auto">
          <a:xfrm rot="5400000">
            <a:off x="8398393" y="4598651"/>
            <a:ext cx="4033520" cy="449123"/>
          </a:xfrm>
        </p:spPr>
        <p:txBody>
          <a:bodyPr/>
          <a:lstStyle/>
          <a:p>
            <a:endParaRPr lang="cs-CZ">
              <a:solidFill>
                <a:srgbClr val="575F6D"/>
              </a:solidFill>
            </a:endParaRPr>
          </a:p>
        </p:txBody>
      </p:sp>
      <p:sp>
        <p:nvSpPr>
          <p:cNvPr id="10" name="Obdélník 9"/>
          <p:cNvSpPr/>
          <p:nvPr/>
        </p:nvSpPr>
        <p:spPr bwMode="auto">
          <a:xfrm>
            <a:off x="445560" y="0"/>
            <a:ext cx="712893" cy="756285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a:solidFill>
                <a:prstClr val="white"/>
              </a:solidFill>
            </a:endParaRPr>
          </a:p>
        </p:txBody>
      </p:sp>
      <p:sp>
        <p:nvSpPr>
          <p:cNvPr id="12" name="Obdélník 11"/>
          <p:cNvSpPr/>
          <p:nvPr/>
        </p:nvSpPr>
        <p:spPr bwMode="auto">
          <a:xfrm>
            <a:off x="323159" y="0"/>
            <a:ext cx="122399" cy="756285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a:solidFill>
                <a:prstClr val="white"/>
              </a:solidFill>
            </a:endParaRPr>
          </a:p>
        </p:txBody>
      </p:sp>
      <p:sp>
        <p:nvSpPr>
          <p:cNvPr id="14" name="Obdélník 13"/>
          <p:cNvSpPr/>
          <p:nvPr/>
        </p:nvSpPr>
        <p:spPr bwMode="auto">
          <a:xfrm>
            <a:off x="1158453" y="0"/>
            <a:ext cx="212689" cy="756285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a:solidFill>
                <a:prstClr val="white"/>
              </a:solidFill>
            </a:endParaRPr>
          </a:p>
        </p:txBody>
      </p:sp>
      <p:sp>
        <p:nvSpPr>
          <p:cNvPr id="19" name="Obdélník 18"/>
          <p:cNvSpPr/>
          <p:nvPr/>
        </p:nvSpPr>
        <p:spPr bwMode="auto">
          <a:xfrm>
            <a:off x="1334710" y="0"/>
            <a:ext cx="269300" cy="756285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a:solidFill>
                <a:prstClr val="white"/>
              </a:solidFill>
            </a:endParaRPr>
          </a:p>
        </p:txBody>
      </p:sp>
      <p:sp>
        <p:nvSpPr>
          <p:cNvPr id="11" name="Přímá spojnice 10"/>
          <p:cNvSpPr>
            <a:spLocks noChangeShapeType="1"/>
          </p:cNvSpPr>
          <p:nvPr/>
        </p:nvSpPr>
        <p:spPr bwMode="auto">
          <a:xfrm>
            <a:off x="124363" y="0"/>
            <a:ext cx="0" cy="756285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a:solidFill>
                <a:prstClr val="black"/>
              </a:solidFill>
            </a:endParaRPr>
          </a:p>
        </p:txBody>
      </p:sp>
      <p:sp>
        <p:nvSpPr>
          <p:cNvPr id="18" name="Přímá spojnice 17"/>
          <p:cNvSpPr>
            <a:spLocks noChangeShapeType="1"/>
          </p:cNvSpPr>
          <p:nvPr/>
        </p:nvSpPr>
        <p:spPr bwMode="auto">
          <a:xfrm>
            <a:off x="1069340" y="0"/>
            <a:ext cx="0" cy="756285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a:solidFill>
                <a:prstClr val="black"/>
              </a:solidFill>
            </a:endParaRPr>
          </a:p>
        </p:txBody>
      </p:sp>
      <p:sp>
        <p:nvSpPr>
          <p:cNvPr id="20" name="Přímá spojnice 19"/>
          <p:cNvSpPr>
            <a:spLocks noChangeShapeType="1"/>
          </p:cNvSpPr>
          <p:nvPr/>
        </p:nvSpPr>
        <p:spPr bwMode="auto">
          <a:xfrm>
            <a:off x="998837" y="0"/>
            <a:ext cx="0" cy="756285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a:solidFill>
                <a:prstClr val="black"/>
              </a:solidFill>
            </a:endParaRPr>
          </a:p>
        </p:txBody>
      </p:sp>
      <p:sp>
        <p:nvSpPr>
          <p:cNvPr id="16" name="Přímá spojnice 15"/>
          <p:cNvSpPr>
            <a:spLocks noChangeShapeType="1"/>
          </p:cNvSpPr>
          <p:nvPr/>
        </p:nvSpPr>
        <p:spPr bwMode="auto">
          <a:xfrm>
            <a:off x="2019210" y="0"/>
            <a:ext cx="0" cy="756285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a:solidFill>
                <a:prstClr val="black"/>
              </a:solidFill>
            </a:endParaRPr>
          </a:p>
        </p:txBody>
      </p:sp>
      <p:sp>
        <p:nvSpPr>
          <p:cNvPr id="15" name="Přímá spojnice 14"/>
          <p:cNvSpPr>
            <a:spLocks noChangeShapeType="1"/>
          </p:cNvSpPr>
          <p:nvPr/>
        </p:nvSpPr>
        <p:spPr bwMode="auto">
          <a:xfrm>
            <a:off x="1247563" y="0"/>
            <a:ext cx="0" cy="756285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a:solidFill>
                <a:prstClr val="black"/>
              </a:solidFill>
            </a:endParaRPr>
          </a:p>
        </p:txBody>
      </p:sp>
      <p:sp>
        <p:nvSpPr>
          <p:cNvPr id="22" name="Přímá spojnice 21"/>
          <p:cNvSpPr>
            <a:spLocks noChangeShapeType="1"/>
          </p:cNvSpPr>
          <p:nvPr/>
        </p:nvSpPr>
        <p:spPr bwMode="auto">
          <a:xfrm>
            <a:off x="10658148" y="0"/>
            <a:ext cx="0" cy="756285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a:solidFill>
                <a:prstClr val="black"/>
              </a:solidFill>
            </a:endParaRPr>
          </a:p>
        </p:txBody>
      </p:sp>
      <p:sp>
        <p:nvSpPr>
          <p:cNvPr id="27" name="Obdélník 26"/>
          <p:cNvSpPr/>
          <p:nvPr/>
        </p:nvSpPr>
        <p:spPr bwMode="auto">
          <a:xfrm>
            <a:off x="1425787" y="0"/>
            <a:ext cx="89112" cy="756285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dirty="0">
              <a:solidFill>
                <a:prstClr val="white"/>
              </a:solidFill>
            </a:endParaRPr>
          </a:p>
        </p:txBody>
      </p:sp>
      <p:sp>
        <p:nvSpPr>
          <p:cNvPr id="21" name="Ovál 20"/>
          <p:cNvSpPr/>
          <p:nvPr/>
        </p:nvSpPr>
        <p:spPr bwMode="auto">
          <a:xfrm>
            <a:off x="712894" y="3781425"/>
            <a:ext cx="1514898" cy="1428538"/>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dirty="0">
              <a:solidFill>
                <a:prstClr val="white"/>
              </a:solidFill>
            </a:endParaRPr>
          </a:p>
        </p:txBody>
      </p:sp>
      <p:sp>
        <p:nvSpPr>
          <p:cNvPr id="23" name="Ovál 22"/>
          <p:cNvSpPr/>
          <p:nvPr/>
        </p:nvSpPr>
        <p:spPr bwMode="auto">
          <a:xfrm>
            <a:off x="1531542" y="5366946"/>
            <a:ext cx="750110" cy="707348"/>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dirty="0">
              <a:solidFill>
                <a:prstClr val="white"/>
              </a:solidFill>
            </a:endParaRPr>
          </a:p>
        </p:txBody>
      </p:sp>
      <p:sp>
        <p:nvSpPr>
          <p:cNvPr id="24" name="Ovál 23"/>
          <p:cNvSpPr/>
          <p:nvPr/>
        </p:nvSpPr>
        <p:spPr bwMode="auto">
          <a:xfrm>
            <a:off x="1275957" y="6065976"/>
            <a:ext cx="160401" cy="151257"/>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dirty="0">
              <a:solidFill>
                <a:prstClr val="white"/>
              </a:solidFill>
            </a:endParaRPr>
          </a:p>
        </p:txBody>
      </p:sp>
      <p:sp>
        <p:nvSpPr>
          <p:cNvPr id="26" name="Ovál 25"/>
          <p:cNvSpPr/>
          <p:nvPr/>
        </p:nvSpPr>
        <p:spPr bwMode="auto">
          <a:xfrm>
            <a:off x="1946199" y="6383045"/>
            <a:ext cx="320802" cy="302514"/>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dirty="0">
              <a:solidFill>
                <a:prstClr val="white"/>
              </a:solidFill>
            </a:endParaRPr>
          </a:p>
        </p:txBody>
      </p:sp>
      <p:sp>
        <p:nvSpPr>
          <p:cNvPr id="25" name="Ovál 24"/>
          <p:cNvSpPr/>
          <p:nvPr/>
        </p:nvSpPr>
        <p:spPr>
          <a:xfrm>
            <a:off x="2227792" y="4957868"/>
            <a:ext cx="427736" cy="403352"/>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dirty="0">
              <a:solidFill>
                <a:prstClr val="white"/>
              </a:solidFill>
            </a:endParaRPr>
          </a:p>
        </p:txBody>
      </p:sp>
      <p:sp>
        <p:nvSpPr>
          <p:cNvPr id="29" name="Zástupný symbol pro číslo snímku 28"/>
          <p:cNvSpPr>
            <a:spLocks noGrp="1"/>
          </p:cNvSpPr>
          <p:nvPr>
            <p:ph type="sldNum" sz="quarter" idx="12"/>
          </p:nvPr>
        </p:nvSpPr>
        <p:spPr bwMode="auto">
          <a:xfrm>
            <a:off x="1550150" y="5435263"/>
            <a:ext cx="712893" cy="570714"/>
          </a:xfrm>
        </p:spPr>
        <p:txBody>
          <a:bodyPr/>
          <a:lstStyle/>
          <a:p>
            <a:fld id="{A887D0BC-589A-4271-9F9F-D38934F2AB0F}" type="slidenum">
              <a:rPr lang="cs-CZ" smtClean="0"/>
              <a:pPr/>
              <a:t>‹#›</a:t>
            </a:fld>
            <a:endParaRPr lang="cs-CZ"/>
          </a:p>
        </p:txBody>
      </p:sp>
    </p:spTree>
    <p:extLst>
      <p:ext uri="{BB962C8B-B14F-4D97-AF65-F5344CB8AC3E}">
        <p14:creationId xmlns:p14="http://schemas.microsoft.com/office/powerpoint/2010/main" val="399444945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CC57F9FE-ED91-4ECF-B44E-61D5961172A5}" type="datetimeFigureOut">
              <a:rPr lang="cs-CZ" smtClean="0">
                <a:solidFill>
                  <a:srgbClr val="575F6D"/>
                </a:solidFill>
              </a:rPr>
              <a:pPr/>
              <a:t>29. 9. 2016</a:t>
            </a:fld>
            <a:endParaRPr lang="cs-CZ">
              <a:solidFill>
                <a:srgbClr val="575F6D"/>
              </a:solidFill>
            </a:endParaRPr>
          </a:p>
        </p:txBody>
      </p:sp>
      <p:sp>
        <p:nvSpPr>
          <p:cNvPr id="5" name="Zástupný symbol pro zápatí 4"/>
          <p:cNvSpPr>
            <a:spLocks noGrp="1"/>
          </p:cNvSpPr>
          <p:nvPr>
            <p:ph type="ftr" sz="quarter" idx="11"/>
          </p:nvPr>
        </p:nvSpPr>
        <p:spPr/>
        <p:txBody>
          <a:bodyPr/>
          <a:lstStyle/>
          <a:p>
            <a:endParaRPr lang="cs-CZ">
              <a:solidFill>
                <a:srgbClr val="575F6D"/>
              </a:solidFill>
            </a:endParaRPr>
          </a:p>
        </p:txBody>
      </p:sp>
      <p:sp>
        <p:nvSpPr>
          <p:cNvPr id="6" name="Zástupný symbol pro číslo snímku 5"/>
          <p:cNvSpPr>
            <a:spLocks noGrp="1"/>
          </p:cNvSpPr>
          <p:nvPr>
            <p:ph type="sldNum" sz="quarter" idx="12"/>
          </p:nvPr>
        </p:nvSpPr>
        <p:spPr/>
        <p:txBody>
          <a:bodyPr/>
          <a:lstStyle/>
          <a:p>
            <a:fld id="{A887D0BC-589A-4271-9F9F-D38934F2AB0F}" type="slidenum">
              <a:rPr lang="cs-CZ" smtClean="0"/>
              <a:pPr/>
              <a:t>‹#›</a:t>
            </a:fld>
            <a:endParaRPr lang="cs-CZ"/>
          </a:p>
        </p:txBody>
      </p:sp>
    </p:spTree>
    <p:extLst>
      <p:ext uri="{BB962C8B-B14F-4D97-AF65-F5344CB8AC3E}">
        <p14:creationId xmlns:p14="http://schemas.microsoft.com/office/powerpoint/2010/main" val="222747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302866"/>
            <a:ext cx="1960457" cy="6452932"/>
          </a:xfrm>
        </p:spPr>
        <p:txBody>
          <a:bodyPr vert="eaVert"/>
          <a:lstStyle/>
          <a:p>
            <a:r>
              <a:rPr kumimoji="0" lang="cs-CZ" smtClean="0"/>
              <a:t>Kliknutím lze upravit styl.</a:t>
            </a:r>
            <a:endParaRPr kumimoji="0" lang="en-US"/>
          </a:p>
        </p:txBody>
      </p:sp>
      <p:sp>
        <p:nvSpPr>
          <p:cNvPr id="3" name="Zástupný symbol pro svislý text 2"/>
          <p:cNvSpPr>
            <a:spLocks noGrp="1"/>
          </p:cNvSpPr>
          <p:nvPr>
            <p:ph type="body" orient="vert" idx="1"/>
          </p:nvPr>
        </p:nvSpPr>
        <p:spPr>
          <a:xfrm>
            <a:off x="534670" y="302865"/>
            <a:ext cx="7039822" cy="6452932"/>
          </a:xfrm>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CC57F9FE-ED91-4ECF-B44E-61D5961172A5}" type="datetimeFigureOut">
              <a:rPr lang="cs-CZ" smtClean="0">
                <a:solidFill>
                  <a:srgbClr val="575F6D"/>
                </a:solidFill>
              </a:rPr>
              <a:pPr/>
              <a:t>29. 9. 2016</a:t>
            </a:fld>
            <a:endParaRPr lang="cs-CZ">
              <a:solidFill>
                <a:srgbClr val="575F6D"/>
              </a:solidFill>
            </a:endParaRPr>
          </a:p>
        </p:txBody>
      </p:sp>
      <p:sp>
        <p:nvSpPr>
          <p:cNvPr id="5" name="Zástupný symbol pro zápatí 4"/>
          <p:cNvSpPr>
            <a:spLocks noGrp="1"/>
          </p:cNvSpPr>
          <p:nvPr>
            <p:ph type="ftr" sz="quarter" idx="11"/>
          </p:nvPr>
        </p:nvSpPr>
        <p:spPr/>
        <p:txBody>
          <a:bodyPr/>
          <a:lstStyle/>
          <a:p>
            <a:endParaRPr lang="cs-CZ">
              <a:solidFill>
                <a:srgbClr val="575F6D"/>
              </a:solidFill>
            </a:endParaRPr>
          </a:p>
        </p:txBody>
      </p:sp>
      <p:sp>
        <p:nvSpPr>
          <p:cNvPr id="6" name="Zástupný symbol pro číslo snímku 5"/>
          <p:cNvSpPr>
            <a:spLocks noGrp="1"/>
          </p:cNvSpPr>
          <p:nvPr>
            <p:ph type="sldNum" sz="quarter" idx="12"/>
          </p:nvPr>
        </p:nvSpPr>
        <p:spPr/>
        <p:txBody>
          <a:bodyPr/>
          <a:lstStyle/>
          <a:p>
            <a:fld id="{A887D0BC-589A-4271-9F9F-D38934F2AB0F}" type="slidenum">
              <a:rPr lang="cs-CZ" smtClean="0"/>
              <a:pPr/>
              <a:t>‹#›</a:t>
            </a:fld>
            <a:endParaRPr lang="cs-CZ"/>
          </a:p>
        </p:txBody>
      </p:sp>
    </p:spTree>
    <p:extLst>
      <p:ext uri="{BB962C8B-B14F-4D97-AF65-F5344CB8AC3E}">
        <p14:creationId xmlns:p14="http://schemas.microsoft.com/office/powerpoint/2010/main" val="10903668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1">
        <a:schemeClr val="bg1"/>
      </p:bgRef>
    </p:bg>
    <p:spTree>
      <p:nvGrpSpPr>
        <p:cNvPr id="1" name=""/>
        <p:cNvGrpSpPr/>
        <p:nvPr/>
      </p:nvGrpSpPr>
      <p:grpSpPr>
        <a:xfrm>
          <a:off x="0" y="0"/>
          <a:ext cx="0" cy="0"/>
          <a:chOff x="0" y="0"/>
          <a:chExt cx="0" cy="0"/>
        </a:xfrm>
      </p:grpSpPr>
      <p:sp>
        <p:nvSpPr>
          <p:cNvPr id="8" name="Nadpis 7"/>
          <p:cNvSpPr>
            <a:spLocks noGrp="1"/>
          </p:cNvSpPr>
          <p:nvPr>
            <p:ph type="ctrTitle"/>
          </p:nvPr>
        </p:nvSpPr>
        <p:spPr>
          <a:xfrm>
            <a:off x="2673350" y="3445298"/>
            <a:ext cx="7218045" cy="2089060"/>
          </a:xfrm>
        </p:spPr>
        <p:txBody>
          <a:bodyPr/>
          <a:lstStyle>
            <a:lvl1pPr>
              <a:defRPr b="1"/>
            </a:lvl1pPr>
          </a:lstStyle>
          <a:p>
            <a:r>
              <a:rPr kumimoji="0" lang="cs-CZ" smtClean="0"/>
              <a:t>Kliknutím lze upravit styl.</a:t>
            </a:r>
            <a:endParaRPr kumimoji="0" lang="en-US"/>
          </a:p>
        </p:txBody>
      </p:sp>
      <p:sp>
        <p:nvSpPr>
          <p:cNvPr id="9" name="Podnadpis 8"/>
          <p:cNvSpPr>
            <a:spLocks noGrp="1"/>
          </p:cNvSpPr>
          <p:nvPr>
            <p:ph type="subTitle" idx="1"/>
          </p:nvPr>
        </p:nvSpPr>
        <p:spPr>
          <a:xfrm>
            <a:off x="2673350" y="5517552"/>
            <a:ext cx="7218045" cy="1512570"/>
          </a:xfrm>
        </p:spPr>
        <p:txBody>
          <a:bodyPr/>
          <a:lstStyle>
            <a:lvl1pPr marL="0" indent="0" algn="l">
              <a:buNone/>
              <a:defRPr sz="2100" b="1">
                <a:solidFill>
                  <a:schemeClr val="tx2"/>
                </a:solidFill>
              </a:defRPr>
            </a:lvl1pPr>
            <a:lvl2pPr marL="521574" indent="0" algn="ctr">
              <a:buNone/>
            </a:lvl2pPr>
            <a:lvl3pPr marL="1043148" indent="0" algn="ctr">
              <a:buNone/>
            </a:lvl3pPr>
            <a:lvl4pPr marL="1564721" indent="0" algn="ctr">
              <a:buNone/>
            </a:lvl4pPr>
            <a:lvl5pPr marL="2086295" indent="0" algn="ctr">
              <a:buNone/>
            </a:lvl5pPr>
            <a:lvl6pPr marL="2607869" indent="0" algn="ctr">
              <a:buNone/>
            </a:lvl6pPr>
            <a:lvl7pPr marL="3129443" indent="0" algn="ctr">
              <a:buNone/>
            </a:lvl7pPr>
            <a:lvl8pPr marL="3651016" indent="0" algn="ctr">
              <a:buNone/>
            </a:lvl8pPr>
            <a:lvl9pPr marL="4172590" indent="0" algn="ctr">
              <a:buNone/>
            </a:lvl9pPr>
          </a:lstStyle>
          <a:p>
            <a:r>
              <a:rPr kumimoji="0" lang="cs-CZ" smtClean="0"/>
              <a:t>Kliknutím lze upravit styl předlohy.</a:t>
            </a:r>
            <a:endParaRPr kumimoji="0" lang="en-US"/>
          </a:p>
        </p:txBody>
      </p:sp>
      <p:sp>
        <p:nvSpPr>
          <p:cNvPr id="28" name="Zástupný symbol pro datum 27"/>
          <p:cNvSpPr>
            <a:spLocks noGrp="1"/>
          </p:cNvSpPr>
          <p:nvPr>
            <p:ph type="dt" sz="half" idx="10"/>
          </p:nvPr>
        </p:nvSpPr>
        <p:spPr bwMode="auto">
          <a:xfrm rot="5400000">
            <a:off x="9156493" y="1282068"/>
            <a:ext cx="2520950" cy="445558"/>
          </a:xfrm>
        </p:spPr>
        <p:txBody>
          <a:bodyPr/>
          <a:lstStyle/>
          <a:p>
            <a:fld id="{1D8BD707-D9CF-40AE-B4C6-C98DA3205C09}" type="datetimeFigureOut">
              <a:rPr lang="en-US" smtClean="0"/>
              <a:t>9/29/2016</a:t>
            </a:fld>
            <a:endParaRPr lang="en-US"/>
          </a:p>
        </p:txBody>
      </p:sp>
      <p:sp>
        <p:nvSpPr>
          <p:cNvPr id="17" name="Zástupný symbol pro zápatí 16"/>
          <p:cNvSpPr>
            <a:spLocks noGrp="1"/>
          </p:cNvSpPr>
          <p:nvPr>
            <p:ph type="ftr" sz="quarter" idx="11"/>
          </p:nvPr>
        </p:nvSpPr>
        <p:spPr bwMode="auto">
          <a:xfrm rot="5400000">
            <a:off x="8398393" y="4598650"/>
            <a:ext cx="4033520" cy="449123"/>
          </a:xfrm>
        </p:spPr>
        <p:txBody>
          <a:bodyPr/>
          <a:lstStyle/>
          <a:p>
            <a:endParaRPr lang="cs-CZ"/>
          </a:p>
        </p:txBody>
      </p:sp>
      <p:sp>
        <p:nvSpPr>
          <p:cNvPr id="10" name="Obdélník 9"/>
          <p:cNvSpPr/>
          <p:nvPr/>
        </p:nvSpPr>
        <p:spPr bwMode="auto">
          <a:xfrm>
            <a:off x="445559" y="0"/>
            <a:ext cx="712893" cy="756285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a:p>
        </p:txBody>
      </p:sp>
      <p:sp>
        <p:nvSpPr>
          <p:cNvPr id="12" name="Obdélník 11"/>
          <p:cNvSpPr/>
          <p:nvPr/>
        </p:nvSpPr>
        <p:spPr bwMode="auto">
          <a:xfrm>
            <a:off x="323159" y="0"/>
            <a:ext cx="122399" cy="756285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a:p>
        </p:txBody>
      </p:sp>
      <p:sp>
        <p:nvSpPr>
          <p:cNvPr id="14" name="Obdélník 13"/>
          <p:cNvSpPr/>
          <p:nvPr/>
        </p:nvSpPr>
        <p:spPr bwMode="auto">
          <a:xfrm>
            <a:off x="1158452" y="0"/>
            <a:ext cx="212689" cy="756285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a:p>
        </p:txBody>
      </p:sp>
      <p:sp>
        <p:nvSpPr>
          <p:cNvPr id="19" name="Obdélník 18"/>
          <p:cNvSpPr/>
          <p:nvPr/>
        </p:nvSpPr>
        <p:spPr bwMode="auto">
          <a:xfrm>
            <a:off x="1334710" y="0"/>
            <a:ext cx="269300" cy="756285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a:p>
        </p:txBody>
      </p:sp>
      <p:sp>
        <p:nvSpPr>
          <p:cNvPr id="11" name="Přímá spojnice 10"/>
          <p:cNvSpPr>
            <a:spLocks noChangeShapeType="1"/>
          </p:cNvSpPr>
          <p:nvPr/>
        </p:nvSpPr>
        <p:spPr bwMode="auto">
          <a:xfrm>
            <a:off x="124363" y="0"/>
            <a:ext cx="0" cy="756285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104315" tIns="52157" rIns="104315" bIns="52157" anchor="t" compatLnSpc="1"/>
          <a:lstStyle/>
          <a:p>
            <a:endParaRPr kumimoji="0" lang="en-US"/>
          </a:p>
        </p:txBody>
      </p:sp>
      <p:sp>
        <p:nvSpPr>
          <p:cNvPr id="18" name="Přímá spojnice 17"/>
          <p:cNvSpPr>
            <a:spLocks noChangeShapeType="1"/>
          </p:cNvSpPr>
          <p:nvPr/>
        </p:nvSpPr>
        <p:spPr bwMode="auto">
          <a:xfrm>
            <a:off x="1069340" y="0"/>
            <a:ext cx="0" cy="756285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104315" tIns="52157" rIns="104315" bIns="52157" anchor="t" compatLnSpc="1"/>
          <a:lstStyle/>
          <a:p>
            <a:endParaRPr kumimoji="0" lang="en-US"/>
          </a:p>
        </p:txBody>
      </p:sp>
      <p:sp>
        <p:nvSpPr>
          <p:cNvPr id="20" name="Přímá spojnice 19"/>
          <p:cNvSpPr>
            <a:spLocks noChangeShapeType="1"/>
          </p:cNvSpPr>
          <p:nvPr/>
        </p:nvSpPr>
        <p:spPr bwMode="auto">
          <a:xfrm>
            <a:off x="998837" y="0"/>
            <a:ext cx="0" cy="756285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104315" tIns="52157" rIns="104315" bIns="52157" anchor="t" compatLnSpc="1"/>
          <a:lstStyle/>
          <a:p>
            <a:endParaRPr kumimoji="0" lang="en-US"/>
          </a:p>
        </p:txBody>
      </p:sp>
      <p:sp>
        <p:nvSpPr>
          <p:cNvPr id="16" name="Přímá spojnice 15"/>
          <p:cNvSpPr>
            <a:spLocks noChangeShapeType="1"/>
          </p:cNvSpPr>
          <p:nvPr/>
        </p:nvSpPr>
        <p:spPr bwMode="auto">
          <a:xfrm>
            <a:off x="2019210" y="0"/>
            <a:ext cx="0" cy="756285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104315" tIns="52157" rIns="104315" bIns="52157" anchor="t" compatLnSpc="1"/>
          <a:lstStyle/>
          <a:p>
            <a:endParaRPr kumimoji="0" lang="en-US"/>
          </a:p>
        </p:txBody>
      </p:sp>
      <p:sp>
        <p:nvSpPr>
          <p:cNvPr id="15" name="Přímá spojnice 14"/>
          <p:cNvSpPr>
            <a:spLocks noChangeShapeType="1"/>
          </p:cNvSpPr>
          <p:nvPr/>
        </p:nvSpPr>
        <p:spPr bwMode="auto">
          <a:xfrm>
            <a:off x="1247563" y="0"/>
            <a:ext cx="0" cy="756285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104315" tIns="52157" rIns="104315" bIns="52157" anchor="t" compatLnSpc="1"/>
          <a:lstStyle/>
          <a:p>
            <a:endParaRPr kumimoji="0" lang="en-US"/>
          </a:p>
        </p:txBody>
      </p:sp>
      <p:sp>
        <p:nvSpPr>
          <p:cNvPr id="22" name="Přímá spojnice 21"/>
          <p:cNvSpPr>
            <a:spLocks noChangeShapeType="1"/>
          </p:cNvSpPr>
          <p:nvPr/>
        </p:nvSpPr>
        <p:spPr bwMode="auto">
          <a:xfrm>
            <a:off x="10658148" y="0"/>
            <a:ext cx="0" cy="756285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104315" tIns="52157" rIns="104315" bIns="52157" anchor="t" compatLnSpc="1"/>
          <a:lstStyle/>
          <a:p>
            <a:endParaRPr kumimoji="0" lang="en-US"/>
          </a:p>
        </p:txBody>
      </p:sp>
      <p:sp>
        <p:nvSpPr>
          <p:cNvPr id="27" name="Obdélník 26"/>
          <p:cNvSpPr/>
          <p:nvPr/>
        </p:nvSpPr>
        <p:spPr bwMode="auto">
          <a:xfrm>
            <a:off x="1425787" y="0"/>
            <a:ext cx="89112" cy="756285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dirty="0"/>
          </a:p>
        </p:txBody>
      </p:sp>
      <p:sp>
        <p:nvSpPr>
          <p:cNvPr id="21" name="Ovál 20"/>
          <p:cNvSpPr/>
          <p:nvPr/>
        </p:nvSpPr>
        <p:spPr bwMode="auto">
          <a:xfrm>
            <a:off x="712894" y="3781425"/>
            <a:ext cx="1514898" cy="1428538"/>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dirty="0"/>
          </a:p>
        </p:txBody>
      </p:sp>
      <p:sp>
        <p:nvSpPr>
          <p:cNvPr id="23" name="Ovál 22"/>
          <p:cNvSpPr/>
          <p:nvPr/>
        </p:nvSpPr>
        <p:spPr bwMode="auto">
          <a:xfrm>
            <a:off x="1531542" y="5366946"/>
            <a:ext cx="750110" cy="707348"/>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dirty="0"/>
          </a:p>
        </p:txBody>
      </p:sp>
      <p:sp>
        <p:nvSpPr>
          <p:cNvPr id="24" name="Ovál 23"/>
          <p:cNvSpPr/>
          <p:nvPr/>
        </p:nvSpPr>
        <p:spPr bwMode="auto">
          <a:xfrm>
            <a:off x="1275957" y="6065975"/>
            <a:ext cx="160401" cy="151257"/>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dirty="0"/>
          </a:p>
        </p:txBody>
      </p:sp>
      <p:sp>
        <p:nvSpPr>
          <p:cNvPr id="26" name="Ovál 25"/>
          <p:cNvSpPr/>
          <p:nvPr/>
        </p:nvSpPr>
        <p:spPr bwMode="auto">
          <a:xfrm>
            <a:off x="1946199" y="6383045"/>
            <a:ext cx="320802" cy="302514"/>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dirty="0"/>
          </a:p>
        </p:txBody>
      </p:sp>
      <p:sp>
        <p:nvSpPr>
          <p:cNvPr id="25" name="Ovál 24"/>
          <p:cNvSpPr/>
          <p:nvPr/>
        </p:nvSpPr>
        <p:spPr>
          <a:xfrm>
            <a:off x="2227792" y="4957868"/>
            <a:ext cx="427736" cy="403352"/>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dirty="0"/>
          </a:p>
        </p:txBody>
      </p:sp>
      <p:sp>
        <p:nvSpPr>
          <p:cNvPr id="29" name="Zástupný symbol pro číslo snímku 28"/>
          <p:cNvSpPr>
            <a:spLocks noGrp="1"/>
          </p:cNvSpPr>
          <p:nvPr>
            <p:ph type="sldNum" sz="quarter" idx="12"/>
          </p:nvPr>
        </p:nvSpPr>
        <p:spPr bwMode="auto">
          <a:xfrm>
            <a:off x="1550150" y="5435263"/>
            <a:ext cx="712893" cy="570714"/>
          </a:xfrm>
        </p:spPr>
        <p:txBody>
          <a:bodyPr/>
          <a:lstStyle/>
          <a:p>
            <a:fld id="{B6F15528-21DE-4FAA-801E-634DDDAF4B2B}" type="slidenum">
              <a:rPr lang="cs-CZ" smtClean="0"/>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8" name="Zástupný symbol pro obsah 7"/>
          <p:cNvSpPr>
            <a:spLocks noGrp="1"/>
          </p:cNvSpPr>
          <p:nvPr>
            <p:ph sz="quarter" idx="1"/>
          </p:nvPr>
        </p:nvSpPr>
        <p:spPr>
          <a:xfrm>
            <a:off x="534670" y="1764665"/>
            <a:ext cx="8732943" cy="5374665"/>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4"/>
          </p:nvPr>
        </p:nvSpPr>
        <p:spPr/>
        <p:txBody>
          <a:bodyPr rtlCol="0"/>
          <a:lstStyle/>
          <a:p>
            <a:fld id="{1D8BD707-D9CF-40AE-B4C6-C98DA3205C09}" type="datetimeFigureOut">
              <a:rPr lang="en-US" smtClean="0"/>
              <a:t>9/29/2016</a:t>
            </a:fld>
            <a:endParaRPr lang="en-US"/>
          </a:p>
        </p:txBody>
      </p:sp>
      <p:sp>
        <p:nvSpPr>
          <p:cNvPr id="9" name="Zástupný symbol pro číslo snímku 8"/>
          <p:cNvSpPr>
            <a:spLocks noGrp="1"/>
          </p:cNvSpPr>
          <p:nvPr>
            <p:ph type="sldNum" sz="quarter" idx="15"/>
          </p:nvPr>
        </p:nvSpPr>
        <p:spPr/>
        <p:txBody>
          <a:bodyPr rtlCol="0"/>
          <a:lstStyle/>
          <a:p>
            <a:fld id="{B6F15528-21DE-4FAA-801E-634DDDAF4B2B}" type="slidenum">
              <a:rPr lang="cs-CZ" smtClean="0"/>
              <a:t>‹#›</a:t>
            </a:fld>
            <a:endParaRPr lang="cs-CZ"/>
          </a:p>
        </p:txBody>
      </p:sp>
      <p:sp>
        <p:nvSpPr>
          <p:cNvPr id="10" name="Zástupný symbol pro zápatí 9"/>
          <p:cNvSpPr>
            <a:spLocks noGrp="1"/>
          </p:cNvSpPr>
          <p:nvPr>
            <p:ph type="ftr" sz="quarter" idx="16"/>
          </p:nvPr>
        </p:nvSpPr>
        <p:spPr/>
        <p:txBody>
          <a:bodyPr rtlCol="0"/>
          <a:lstStyle/>
          <a:p>
            <a:endParaRPr lang="cs-CZ"/>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2673350" y="3193204"/>
            <a:ext cx="7218045" cy="2264653"/>
          </a:xfrm>
        </p:spPr>
        <p:txBody>
          <a:bodyPr/>
          <a:lstStyle>
            <a:lvl1pPr algn="l">
              <a:buNone/>
              <a:defRPr sz="3400" b="1" cap="small" baseline="0"/>
            </a:lvl1pPr>
          </a:lstStyle>
          <a:p>
            <a:r>
              <a:rPr kumimoji="0" lang="cs-CZ" smtClean="0"/>
              <a:t>Kliknutím lze upravit styl.</a:t>
            </a:r>
            <a:endParaRPr kumimoji="0" lang="en-US"/>
          </a:p>
        </p:txBody>
      </p:sp>
      <p:sp>
        <p:nvSpPr>
          <p:cNvPr id="3" name="Zástupný symbol pro text 2"/>
          <p:cNvSpPr>
            <a:spLocks noGrp="1"/>
          </p:cNvSpPr>
          <p:nvPr>
            <p:ph type="body" idx="1"/>
          </p:nvPr>
        </p:nvSpPr>
        <p:spPr>
          <a:xfrm>
            <a:off x="2673350" y="5525082"/>
            <a:ext cx="7218045" cy="1512570"/>
          </a:xfrm>
        </p:spPr>
        <p:txBody>
          <a:bodyPr anchor="t"/>
          <a:lstStyle>
            <a:lvl1pPr marL="0" indent="0">
              <a:buNone/>
              <a:defRPr sz="2100" b="1">
                <a:solidFill>
                  <a:schemeClr val="tx2"/>
                </a:solidFill>
              </a:defRPr>
            </a:lvl1pPr>
            <a:lvl2pPr>
              <a:buNone/>
              <a:defRPr sz="21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cs-CZ" smtClean="0"/>
              <a:t>Kliknutím lze upravit styly předlohy textu.</a:t>
            </a:r>
          </a:p>
        </p:txBody>
      </p:sp>
      <p:sp>
        <p:nvSpPr>
          <p:cNvPr id="4" name="Zástupný symbol pro datum 3"/>
          <p:cNvSpPr>
            <a:spLocks noGrp="1"/>
          </p:cNvSpPr>
          <p:nvPr>
            <p:ph type="dt" sz="half" idx="10"/>
          </p:nvPr>
        </p:nvSpPr>
        <p:spPr bwMode="auto">
          <a:xfrm rot="5400000">
            <a:off x="9154897" y="1278027"/>
            <a:ext cx="2520950" cy="445558"/>
          </a:xfrm>
        </p:spPr>
        <p:txBody>
          <a:bodyPr/>
          <a:lstStyle/>
          <a:p>
            <a:fld id="{1D8BD707-D9CF-40AE-B4C6-C98DA3205C09}" type="datetimeFigureOut">
              <a:rPr lang="en-US" smtClean="0"/>
              <a:t>9/29/2016</a:t>
            </a:fld>
            <a:endParaRPr lang="en-US"/>
          </a:p>
        </p:txBody>
      </p:sp>
      <p:sp>
        <p:nvSpPr>
          <p:cNvPr id="5" name="Zástupný symbol pro zápatí 4"/>
          <p:cNvSpPr>
            <a:spLocks noGrp="1"/>
          </p:cNvSpPr>
          <p:nvPr>
            <p:ph type="ftr" sz="quarter" idx="11"/>
          </p:nvPr>
        </p:nvSpPr>
        <p:spPr bwMode="auto">
          <a:xfrm rot="5400000">
            <a:off x="8398612" y="4595495"/>
            <a:ext cx="4033520" cy="449123"/>
          </a:xfrm>
        </p:spPr>
        <p:txBody>
          <a:bodyPr/>
          <a:lstStyle/>
          <a:p>
            <a:endParaRPr lang="cs-CZ"/>
          </a:p>
        </p:txBody>
      </p:sp>
      <p:sp>
        <p:nvSpPr>
          <p:cNvPr id="9" name="Obdélník 8"/>
          <p:cNvSpPr/>
          <p:nvPr/>
        </p:nvSpPr>
        <p:spPr bwMode="auto">
          <a:xfrm>
            <a:off x="445559" y="0"/>
            <a:ext cx="712893" cy="756285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a:p>
        </p:txBody>
      </p:sp>
      <p:sp>
        <p:nvSpPr>
          <p:cNvPr id="10" name="Obdélník 9"/>
          <p:cNvSpPr/>
          <p:nvPr/>
        </p:nvSpPr>
        <p:spPr bwMode="auto">
          <a:xfrm>
            <a:off x="323159" y="0"/>
            <a:ext cx="122399" cy="756285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a:p>
        </p:txBody>
      </p:sp>
      <p:sp>
        <p:nvSpPr>
          <p:cNvPr id="11" name="Obdélník 10"/>
          <p:cNvSpPr/>
          <p:nvPr/>
        </p:nvSpPr>
        <p:spPr bwMode="auto">
          <a:xfrm>
            <a:off x="1158452" y="0"/>
            <a:ext cx="212689" cy="756285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a:p>
        </p:txBody>
      </p:sp>
      <p:sp>
        <p:nvSpPr>
          <p:cNvPr id="12" name="Obdélník 11"/>
          <p:cNvSpPr/>
          <p:nvPr/>
        </p:nvSpPr>
        <p:spPr bwMode="auto">
          <a:xfrm>
            <a:off x="1334710" y="0"/>
            <a:ext cx="269300" cy="756285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a:p>
        </p:txBody>
      </p:sp>
      <p:sp>
        <p:nvSpPr>
          <p:cNvPr id="13" name="Přímá spojnice 12"/>
          <p:cNvSpPr>
            <a:spLocks noChangeShapeType="1"/>
          </p:cNvSpPr>
          <p:nvPr/>
        </p:nvSpPr>
        <p:spPr bwMode="auto">
          <a:xfrm>
            <a:off x="124363" y="0"/>
            <a:ext cx="0" cy="756285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104315" tIns="52157" rIns="104315" bIns="52157" anchor="t" compatLnSpc="1"/>
          <a:lstStyle/>
          <a:p>
            <a:endParaRPr kumimoji="0" lang="en-US"/>
          </a:p>
        </p:txBody>
      </p:sp>
      <p:sp>
        <p:nvSpPr>
          <p:cNvPr id="14" name="Přímá spojnice 13"/>
          <p:cNvSpPr>
            <a:spLocks noChangeShapeType="1"/>
          </p:cNvSpPr>
          <p:nvPr/>
        </p:nvSpPr>
        <p:spPr bwMode="auto">
          <a:xfrm>
            <a:off x="1069340" y="0"/>
            <a:ext cx="0" cy="756285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104315" tIns="52157" rIns="104315" bIns="52157" anchor="t" compatLnSpc="1"/>
          <a:lstStyle/>
          <a:p>
            <a:endParaRPr kumimoji="0" lang="en-US"/>
          </a:p>
        </p:txBody>
      </p:sp>
      <p:sp>
        <p:nvSpPr>
          <p:cNvPr id="15" name="Přímá spojnice 14"/>
          <p:cNvSpPr>
            <a:spLocks noChangeShapeType="1"/>
          </p:cNvSpPr>
          <p:nvPr/>
        </p:nvSpPr>
        <p:spPr bwMode="auto">
          <a:xfrm>
            <a:off x="998837" y="0"/>
            <a:ext cx="0" cy="756285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104315" tIns="52157" rIns="104315" bIns="52157" anchor="t" compatLnSpc="1"/>
          <a:lstStyle/>
          <a:p>
            <a:endParaRPr kumimoji="0" lang="en-US"/>
          </a:p>
        </p:txBody>
      </p:sp>
      <p:sp>
        <p:nvSpPr>
          <p:cNvPr id="16" name="Přímá spojnice 15"/>
          <p:cNvSpPr>
            <a:spLocks noChangeShapeType="1"/>
          </p:cNvSpPr>
          <p:nvPr/>
        </p:nvSpPr>
        <p:spPr bwMode="auto">
          <a:xfrm>
            <a:off x="2019210" y="0"/>
            <a:ext cx="0" cy="756285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104315" tIns="52157" rIns="104315" bIns="52157" anchor="t" compatLnSpc="1"/>
          <a:lstStyle/>
          <a:p>
            <a:endParaRPr kumimoji="0" lang="en-US"/>
          </a:p>
        </p:txBody>
      </p:sp>
      <p:sp>
        <p:nvSpPr>
          <p:cNvPr id="17" name="Přímá spojnice 16"/>
          <p:cNvSpPr>
            <a:spLocks noChangeShapeType="1"/>
          </p:cNvSpPr>
          <p:nvPr/>
        </p:nvSpPr>
        <p:spPr bwMode="auto">
          <a:xfrm>
            <a:off x="1247563" y="0"/>
            <a:ext cx="0" cy="756285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104315" tIns="52157" rIns="104315" bIns="52157" anchor="t" compatLnSpc="1"/>
          <a:lstStyle/>
          <a:p>
            <a:endParaRPr kumimoji="0" lang="en-US"/>
          </a:p>
        </p:txBody>
      </p:sp>
      <p:sp>
        <p:nvSpPr>
          <p:cNvPr id="18" name="Obdélník 17"/>
          <p:cNvSpPr/>
          <p:nvPr/>
        </p:nvSpPr>
        <p:spPr bwMode="auto">
          <a:xfrm>
            <a:off x="1425787" y="0"/>
            <a:ext cx="89112" cy="756285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dirty="0"/>
          </a:p>
        </p:txBody>
      </p:sp>
      <p:sp>
        <p:nvSpPr>
          <p:cNvPr id="19" name="Ovál 18"/>
          <p:cNvSpPr/>
          <p:nvPr/>
        </p:nvSpPr>
        <p:spPr bwMode="auto">
          <a:xfrm>
            <a:off x="712894" y="3781425"/>
            <a:ext cx="1514898" cy="1428538"/>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dirty="0"/>
          </a:p>
        </p:txBody>
      </p:sp>
      <p:sp>
        <p:nvSpPr>
          <p:cNvPr id="20" name="Ovál 19"/>
          <p:cNvSpPr/>
          <p:nvPr/>
        </p:nvSpPr>
        <p:spPr bwMode="auto">
          <a:xfrm>
            <a:off x="1549168" y="5366946"/>
            <a:ext cx="750110" cy="707348"/>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dirty="0"/>
          </a:p>
        </p:txBody>
      </p:sp>
      <p:sp>
        <p:nvSpPr>
          <p:cNvPr id="21" name="Ovál 20"/>
          <p:cNvSpPr/>
          <p:nvPr/>
        </p:nvSpPr>
        <p:spPr bwMode="auto">
          <a:xfrm>
            <a:off x="1275957" y="6065975"/>
            <a:ext cx="160401" cy="151257"/>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dirty="0"/>
          </a:p>
        </p:txBody>
      </p:sp>
      <p:sp>
        <p:nvSpPr>
          <p:cNvPr id="22" name="Ovál 21"/>
          <p:cNvSpPr/>
          <p:nvPr/>
        </p:nvSpPr>
        <p:spPr bwMode="auto">
          <a:xfrm>
            <a:off x="1946199" y="6386407"/>
            <a:ext cx="320802" cy="302514"/>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dirty="0"/>
          </a:p>
        </p:txBody>
      </p:sp>
      <p:sp>
        <p:nvSpPr>
          <p:cNvPr id="23" name="Ovál 22"/>
          <p:cNvSpPr/>
          <p:nvPr/>
        </p:nvSpPr>
        <p:spPr bwMode="auto">
          <a:xfrm>
            <a:off x="2197433" y="4940321"/>
            <a:ext cx="427736" cy="403352"/>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dirty="0"/>
          </a:p>
        </p:txBody>
      </p:sp>
      <p:sp>
        <p:nvSpPr>
          <p:cNvPr id="26" name="Přímá spojnice 25"/>
          <p:cNvSpPr>
            <a:spLocks noChangeShapeType="1"/>
          </p:cNvSpPr>
          <p:nvPr/>
        </p:nvSpPr>
        <p:spPr bwMode="auto">
          <a:xfrm>
            <a:off x="10639540" y="0"/>
            <a:ext cx="0" cy="756285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104315" tIns="52157" rIns="104315" bIns="52157" anchor="t" compatLnSpc="1"/>
          <a:lstStyle/>
          <a:p>
            <a:endParaRPr kumimoji="0" lang="en-US"/>
          </a:p>
        </p:txBody>
      </p:sp>
      <p:sp>
        <p:nvSpPr>
          <p:cNvPr id="6" name="Zástupný symbol pro číslo snímku 5"/>
          <p:cNvSpPr>
            <a:spLocks noGrp="1"/>
          </p:cNvSpPr>
          <p:nvPr>
            <p:ph type="sldNum" sz="quarter" idx="12"/>
          </p:nvPr>
        </p:nvSpPr>
        <p:spPr bwMode="auto">
          <a:xfrm>
            <a:off x="1567776" y="5435263"/>
            <a:ext cx="712893" cy="570714"/>
          </a:xfrm>
        </p:spPr>
        <p:txBody>
          <a:bodyPr/>
          <a:lstStyle/>
          <a:p>
            <a:fld id="{B6F15528-21DE-4FAA-801E-634DDDAF4B2B}" type="slidenum">
              <a:rPr lang="cs-CZ" smtClean="0"/>
              <a:t>‹#›</a:t>
            </a:fld>
            <a:endParaRPr lang="cs-CZ"/>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5" name="Zástupný symbol pro datum 4"/>
          <p:cNvSpPr>
            <a:spLocks noGrp="1"/>
          </p:cNvSpPr>
          <p:nvPr>
            <p:ph type="dt" sz="half" idx="10"/>
          </p:nvPr>
        </p:nvSpPr>
        <p:spPr/>
        <p:txBody>
          <a:bodyPr/>
          <a:lstStyle/>
          <a:p>
            <a:fld id="{1D8BD707-D9CF-40AE-B4C6-C98DA3205C09}" type="datetimeFigureOut">
              <a:rPr lang="en-US" smtClean="0"/>
              <a:t>9/29/2016</a:t>
            </a:fld>
            <a:endParaRPr lang="en-US"/>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6F15528-21DE-4FAA-801E-634DDDAF4B2B}" type="slidenum">
              <a:rPr lang="cs-CZ" smtClean="0"/>
              <a:t>‹#›</a:t>
            </a:fld>
            <a:endParaRPr lang="cs-CZ"/>
          </a:p>
        </p:txBody>
      </p:sp>
      <p:sp>
        <p:nvSpPr>
          <p:cNvPr id="9" name="Zástupný symbol pro obsah 8"/>
          <p:cNvSpPr>
            <a:spLocks noGrp="1"/>
          </p:cNvSpPr>
          <p:nvPr>
            <p:ph sz="quarter" idx="1"/>
          </p:nvPr>
        </p:nvSpPr>
        <p:spPr>
          <a:xfrm>
            <a:off x="534670" y="1764665"/>
            <a:ext cx="4277360" cy="504190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1" name="Zástupný symbol pro obsah 10"/>
          <p:cNvSpPr>
            <a:spLocks noGrp="1"/>
          </p:cNvSpPr>
          <p:nvPr>
            <p:ph sz="quarter" idx="2"/>
          </p:nvPr>
        </p:nvSpPr>
        <p:spPr>
          <a:xfrm>
            <a:off x="4993818" y="1764665"/>
            <a:ext cx="4277360" cy="504190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534670" y="301113"/>
            <a:ext cx="8822055" cy="1260475"/>
          </a:xfrm>
        </p:spPr>
        <p:txBody>
          <a:bodyPr anchor="b"/>
          <a:lstStyle>
            <a:lvl1pPr>
              <a:defRPr/>
            </a:lvl1pPr>
          </a:lstStyle>
          <a:p>
            <a:r>
              <a:rPr kumimoji="0" lang="cs-CZ" smtClean="0"/>
              <a:t>Kliknutím lze upravit styl.</a:t>
            </a:r>
            <a:endParaRPr kumimoji="0" lang="en-US"/>
          </a:p>
        </p:txBody>
      </p:sp>
      <p:sp>
        <p:nvSpPr>
          <p:cNvPr id="7" name="Zástupný symbol pro datum 6"/>
          <p:cNvSpPr>
            <a:spLocks noGrp="1"/>
          </p:cNvSpPr>
          <p:nvPr>
            <p:ph type="dt" sz="half" idx="10"/>
          </p:nvPr>
        </p:nvSpPr>
        <p:spPr/>
        <p:txBody>
          <a:bodyPr/>
          <a:lstStyle/>
          <a:p>
            <a:fld id="{CC57F9FE-ED91-4ECF-B44E-61D5961172A5}" type="datetimeFigureOut">
              <a:rPr lang="cs-CZ" smtClean="0">
                <a:solidFill>
                  <a:srgbClr val="575F6D"/>
                </a:solidFill>
              </a:rPr>
              <a:pPr/>
              <a:t>29. 9. 2016</a:t>
            </a:fld>
            <a:endParaRPr lang="cs-CZ">
              <a:solidFill>
                <a:srgbClr val="575F6D"/>
              </a:solidFill>
            </a:endParaRPr>
          </a:p>
        </p:txBody>
      </p:sp>
      <p:sp>
        <p:nvSpPr>
          <p:cNvPr id="8" name="Zástupný symbol pro zápatí 7"/>
          <p:cNvSpPr>
            <a:spLocks noGrp="1"/>
          </p:cNvSpPr>
          <p:nvPr>
            <p:ph type="ftr" sz="quarter" idx="11"/>
          </p:nvPr>
        </p:nvSpPr>
        <p:spPr/>
        <p:txBody>
          <a:bodyPr/>
          <a:lstStyle/>
          <a:p>
            <a:endParaRPr lang="cs-CZ">
              <a:solidFill>
                <a:srgbClr val="575F6D"/>
              </a:solidFill>
            </a:endParaRPr>
          </a:p>
        </p:txBody>
      </p:sp>
      <p:sp>
        <p:nvSpPr>
          <p:cNvPr id="9" name="Zástupný symbol pro číslo snímku 8"/>
          <p:cNvSpPr>
            <a:spLocks noGrp="1"/>
          </p:cNvSpPr>
          <p:nvPr>
            <p:ph type="sldNum" sz="quarter" idx="12"/>
          </p:nvPr>
        </p:nvSpPr>
        <p:spPr/>
        <p:txBody>
          <a:bodyPr/>
          <a:lstStyle/>
          <a:p>
            <a:fld id="{A887D0BC-589A-4271-9F9F-D38934F2AB0F}" type="slidenum">
              <a:rPr lang="cs-CZ" smtClean="0"/>
              <a:pPr/>
              <a:t>‹#›</a:t>
            </a:fld>
            <a:endParaRPr lang="cs-CZ"/>
          </a:p>
        </p:txBody>
      </p:sp>
      <p:sp>
        <p:nvSpPr>
          <p:cNvPr id="11" name="Zástupný symbol pro obsah 10"/>
          <p:cNvSpPr>
            <a:spLocks noGrp="1"/>
          </p:cNvSpPr>
          <p:nvPr>
            <p:ph sz="quarter" idx="2"/>
          </p:nvPr>
        </p:nvSpPr>
        <p:spPr>
          <a:xfrm>
            <a:off x="534670" y="2604982"/>
            <a:ext cx="4277360" cy="4285615"/>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3" name="Zástupný symbol pro obsah 12"/>
          <p:cNvSpPr>
            <a:spLocks noGrp="1"/>
          </p:cNvSpPr>
          <p:nvPr>
            <p:ph sz="quarter" idx="4"/>
          </p:nvPr>
        </p:nvSpPr>
        <p:spPr>
          <a:xfrm>
            <a:off x="5112782" y="2604982"/>
            <a:ext cx="4277360" cy="4285615"/>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2" name="Zástupný symbol pro text 11"/>
          <p:cNvSpPr>
            <a:spLocks noGrp="1"/>
          </p:cNvSpPr>
          <p:nvPr>
            <p:ph type="body" sz="quarter" idx="1"/>
          </p:nvPr>
        </p:nvSpPr>
        <p:spPr>
          <a:xfrm>
            <a:off x="534670" y="1731052"/>
            <a:ext cx="4277360" cy="726034"/>
          </a:xfrm>
          <a:prstGeom prst="roundRect">
            <a:avLst>
              <a:gd name="adj" fmla="val 16667"/>
            </a:avLst>
          </a:prstGeom>
          <a:solidFill>
            <a:schemeClr val="accent1"/>
          </a:solidFill>
        </p:spPr>
        <p:txBody>
          <a:bodyPr rtlCol="0" anchor="ctr">
            <a:noAutofit/>
          </a:bodyPr>
          <a:lstStyle>
            <a:lvl1pPr marL="0" indent="0">
              <a:buFontTx/>
              <a:buNone/>
              <a:defRPr sz="2300" b="1">
                <a:solidFill>
                  <a:srgbClr val="FFFFFF"/>
                </a:solidFill>
              </a:defRPr>
            </a:lvl1pPr>
          </a:lstStyle>
          <a:p>
            <a:pPr lvl="0" eaLnBrk="1" latinLnBrk="0" hangingPunct="1"/>
            <a:r>
              <a:rPr kumimoji="0" lang="cs-CZ" smtClean="0"/>
              <a:t>Kliknutím lze upravit styly předlohy textu.</a:t>
            </a:r>
          </a:p>
        </p:txBody>
      </p:sp>
      <p:sp>
        <p:nvSpPr>
          <p:cNvPr id="14" name="Zástupný symbol pro text 13"/>
          <p:cNvSpPr>
            <a:spLocks noGrp="1"/>
          </p:cNvSpPr>
          <p:nvPr>
            <p:ph type="body" sz="quarter" idx="3"/>
          </p:nvPr>
        </p:nvSpPr>
        <p:spPr>
          <a:xfrm>
            <a:off x="5079365" y="1731052"/>
            <a:ext cx="4277360" cy="726034"/>
          </a:xfrm>
          <a:prstGeom prst="roundRect">
            <a:avLst>
              <a:gd name="adj" fmla="val 16667"/>
            </a:avLst>
          </a:prstGeom>
          <a:solidFill>
            <a:schemeClr val="accent1"/>
          </a:solidFill>
        </p:spPr>
        <p:txBody>
          <a:bodyPr rtlCol="0" anchor="ctr">
            <a:noAutofit/>
          </a:bodyPr>
          <a:lstStyle>
            <a:lvl1pPr marL="0" indent="0">
              <a:buFontTx/>
              <a:buNone/>
              <a:defRPr sz="2300" b="1">
                <a:solidFill>
                  <a:srgbClr val="FFFFFF"/>
                </a:solidFill>
              </a:defRPr>
            </a:lvl1pPr>
          </a:lstStyle>
          <a:p>
            <a:pPr lvl="0" eaLnBrk="1" latinLnBrk="0" hangingPunct="1"/>
            <a:r>
              <a:rPr kumimoji="0" lang="cs-CZ" smtClean="0"/>
              <a:t>Kliknutím lze upravit styly předlohy textu.</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6" name="Zástupný symbol pro datum 5"/>
          <p:cNvSpPr>
            <a:spLocks noGrp="1"/>
          </p:cNvSpPr>
          <p:nvPr>
            <p:ph type="dt" sz="half" idx="10"/>
          </p:nvPr>
        </p:nvSpPr>
        <p:spPr/>
        <p:txBody>
          <a:bodyPr rtlCol="0"/>
          <a:lstStyle/>
          <a:p>
            <a:fld id="{1D8BD707-D9CF-40AE-B4C6-C98DA3205C09}" type="datetimeFigureOut">
              <a:rPr lang="en-US" smtClean="0"/>
              <a:t>9/29/2016</a:t>
            </a:fld>
            <a:endParaRPr lang="en-US"/>
          </a:p>
        </p:txBody>
      </p:sp>
      <p:sp>
        <p:nvSpPr>
          <p:cNvPr id="7" name="Zástupný symbol pro číslo snímku 6"/>
          <p:cNvSpPr>
            <a:spLocks noGrp="1"/>
          </p:cNvSpPr>
          <p:nvPr>
            <p:ph type="sldNum" sz="quarter" idx="11"/>
          </p:nvPr>
        </p:nvSpPr>
        <p:spPr/>
        <p:txBody>
          <a:bodyPr rtlCol="0"/>
          <a:lstStyle/>
          <a:p>
            <a:fld id="{B6F15528-21DE-4FAA-801E-634DDDAF4B2B}" type="slidenum">
              <a:rPr lang="cs-CZ" smtClean="0"/>
              <a:t>‹#›</a:t>
            </a:fld>
            <a:endParaRPr lang="cs-CZ"/>
          </a:p>
        </p:txBody>
      </p:sp>
      <p:sp>
        <p:nvSpPr>
          <p:cNvPr id="8" name="Zástupný symbol pro zápatí 7"/>
          <p:cNvSpPr>
            <a:spLocks noGrp="1"/>
          </p:cNvSpPr>
          <p:nvPr>
            <p:ph type="ftr" sz="quarter" idx="12"/>
          </p:nvPr>
        </p:nvSpPr>
        <p:spPr/>
        <p:txBody>
          <a:bodyPr rtlCol="0"/>
          <a:lstStyle/>
          <a:p>
            <a:endParaRPr lang="cs-CZ"/>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1D8BD707-D9CF-40AE-B4C6-C98DA3205C09}" type="datetimeFigureOut">
              <a:rPr lang="en-US" smtClean="0"/>
              <a:t>9/29/2016</a:t>
            </a:fld>
            <a:endParaRPr lang="en-US"/>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B6F15528-21DE-4FAA-801E-634DDDAF4B2B}" type="slidenum">
              <a:rPr lang="cs-CZ" smtClean="0"/>
              <a:t>‹#›</a:t>
            </a:fld>
            <a:endParaRPr lang="cs-CZ"/>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Ref idx="1001">
        <a:schemeClr val="bg1"/>
      </p:bgRef>
    </p:bg>
    <p:spTree>
      <p:nvGrpSpPr>
        <p:cNvPr id="1" name=""/>
        <p:cNvGrpSpPr/>
        <p:nvPr/>
      </p:nvGrpSpPr>
      <p:grpSpPr>
        <a:xfrm>
          <a:off x="0" y="0"/>
          <a:ext cx="0" cy="0"/>
          <a:chOff x="0" y="0"/>
          <a:chExt cx="0" cy="0"/>
        </a:xfrm>
      </p:grpSpPr>
      <p:sp>
        <p:nvSpPr>
          <p:cNvPr id="10" name="Přímá spojnice 9"/>
          <p:cNvSpPr>
            <a:spLocks noChangeShapeType="1"/>
          </p:cNvSpPr>
          <p:nvPr/>
        </p:nvSpPr>
        <p:spPr bwMode="auto">
          <a:xfrm>
            <a:off x="10247842" y="0"/>
            <a:ext cx="0" cy="756285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104315" tIns="52157" rIns="104315" bIns="52157" anchor="t" compatLnSpc="1"/>
          <a:lstStyle/>
          <a:p>
            <a:endParaRPr kumimoji="0" lang="en-US" dirty="0"/>
          </a:p>
        </p:txBody>
      </p:sp>
      <p:sp>
        <p:nvSpPr>
          <p:cNvPr id="2" name="Nadpis 1"/>
          <p:cNvSpPr>
            <a:spLocks noGrp="1"/>
          </p:cNvSpPr>
          <p:nvPr>
            <p:ph type="title"/>
          </p:nvPr>
        </p:nvSpPr>
        <p:spPr>
          <a:xfrm rot="5400000">
            <a:off x="4153503" y="3514090"/>
            <a:ext cx="6957822" cy="534670"/>
          </a:xfrm>
        </p:spPr>
        <p:txBody>
          <a:bodyPr anchor="b"/>
          <a:lstStyle>
            <a:lvl1pPr algn="l">
              <a:buNone/>
              <a:defRPr sz="2300" b="1" cap="small" baseline="0"/>
            </a:lvl1pPr>
          </a:lstStyle>
          <a:p>
            <a:r>
              <a:rPr kumimoji="0" lang="cs-CZ" smtClean="0"/>
              <a:t>Kliknutím lze upravit styl.</a:t>
            </a:r>
            <a:endParaRPr kumimoji="0" lang="en-US"/>
          </a:p>
        </p:txBody>
      </p:sp>
      <p:sp>
        <p:nvSpPr>
          <p:cNvPr id="3" name="Zástupný symbol pro text 2"/>
          <p:cNvSpPr>
            <a:spLocks noGrp="1"/>
          </p:cNvSpPr>
          <p:nvPr>
            <p:ph type="body" idx="2"/>
          </p:nvPr>
        </p:nvSpPr>
        <p:spPr>
          <a:xfrm>
            <a:off x="7966583" y="302514"/>
            <a:ext cx="1785798" cy="5495671"/>
          </a:xfrm>
        </p:spPr>
        <p:txBody>
          <a:bodyPr/>
          <a:lstStyle>
            <a:lvl1pPr marL="0" indent="0">
              <a:spcBef>
                <a:spcPts val="456"/>
              </a:spcBef>
              <a:spcAft>
                <a:spcPts val="1141"/>
              </a:spcAft>
              <a:buNone/>
              <a:defRPr sz="1400"/>
            </a:lvl1pPr>
            <a:lvl2pPr>
              <a:buNone/>
              <a:defRPr sz="1400"/>
            </a:lvl2pPr>
            <a:lvl3pPr>
              <a:buNone/>
              <a:defRPr sz="1100"/>
            </a:lvl3pPr>
            <a:lvl4pPr>
              <a:buNone/>
              <a:defRPr sz="1000"/>
            </a:lvl4pPr>
            <a:lvl5pPr>
              <a:buNone/>
              <a:defRPr sz="1000"/>
            </a:lvl5pPr>
          </a:lstStyle>
          <a:p>
            <a:pPr lvl="0" eaLnBrk="1" latinLnBrk="0" hangingPunct="1"/>
            <a:r>
              <a:rPr kumimoji="0" lang="cs-CZ" smtClean="0"/>
              <a:t>Kliknutím lze upravit styly předlohy textu.</a:t>
            </a:r>
          </a:p>
        </p:txBody>
      </p:sp>
      <p:sp>
        <p:nvSpPr>
          <p:cNvPr id="8" name="Přímá spojnice 7"/>
          <p:cNvSpPr>
            <a:spLocks noChangeShapeType="1"/>
          </p:cNvSpPr>
          <p:nvPr/>
        </p:nvSpPr>
        <p:spPr bwMode="auto">
          <a:xfrm>
            <a:off x="7307157" y="0"/>
            <a:ext cx="0" cy="756285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104315" tIns="52157" rIns="104315" bIns="52157" anchor="t" compatLnSpc="1"/>
          <a:lstStyle/>
          <a:p>
            <a:endParaRPr kumimoji="0" lang="en-US" dirty="0"/>
          </a:p>
        </p:txBody>
      </p:sp>
      <p:sp>
        <p:nvSpPr>
          <p:cNvPr id="9" name="Přímá spojnice 8"/>
          <p:cNvSpPr>
            <a:spLocks noChangeShapeType="1"/>
          </p:cNvSpPr>
          <p:nvPr/>
        </p:nvSpPr>
        <p:spPr bwMode="auto">
          <a:xfrm>
            <a:off x="7241546" y="0"/>
            <a:ext cx="0" cy="7562850"/>
          </a:xfrm>
          <a:prstGeom prst="line">
            <a:avLst/>
          </a:prstGeom>
          <a:noFill/>
          <a:ln w="12700" cap="flat" cmpd="sng" algn="ctr">
            <a:solidFill>
              <a:schemeClr val="accent1"/>
            </a:solidFill>
            <a:prstDash val="solid"/>
            <a:round/>
            <a:headEnd type="none" w="med" len="med"/>
            <a:tailEnd type="none" w="med" len="med"/>
          </a:ln>
          <a:effectLst/>
        </p:spPr>
        <p:txBody>
          <a:bodyPr vert="horz" wrap="square" lIns="104315" tIns="52157" rIns="104315" bIns="52157" anchor="t" compatLnSpc="1"/>
          <a:lstStyle/>
          <a:p>
            <a:endParaRPr kumimoji="0" lang="en-US" dirty="0"/>
          </a:p>
        </p:txBody>
      </p:sp>
      <p:sp>
        <p:nvSpPr>
          <p:cNvPr id="11" name="Přímá spojnice 10"/>
          <p:cNvSpPr>
            <a:spLocks noChangeShapeType="1"/>
          </p:cNvSpPr>
          <p:nvPr/>
        </p:nvSpPr>
        <p:spPr bwMode="auto">
          <a:xfrm>
            <a:off x="10515177" y="0"/>
            <a:ext cx="0" cy="7562850"/>
          </a:xfrm>
          <a:prstGeom prst="line">
            <a:avLst/>
          </a:prstGeom>
          <a:noFill/>
          <a:ln w="19050" cap="flat" cmpd="sng" algn="ctr">
            <a:solidFill>
              <a:schemeClr val="accent1"/>
            </a:solidFill>
            <a:prstDash val="solid"/>
            <a:round/>
            <a:headEnd type="none" w="med" len="med"/>
            <a:tailEnd type="none" w="med" len="med"/>
          </a:ln>
          <a:effectLst/>
        </p:spPr>
        <p:txBody>
          <a:bodyPr vert="horz" wrap="square" lIns="104315" tIns="52157" rIns="104315" bIns="52157" anchor="t" compatLnSpc="1"/>
          <a:lstStyle/>
          <a:p>
            <a:endParaRPr kumimoji="0" lang="en-US"/>
          </a:p>
        </p:txBody>
      </p:sp>
      <p:sp>
        <p:nvSpPr>
          <p:cNvPr id="12" name="Obdélník 11"/>
          <p:cNvSpPr/>
          <p:nvPr/>
        </p:nvSpPr>
        <p:spPr bwMode="auto">
          <a:xfrm>
            <a:off x="10336953" y="0"/>
            <a:ext cx="356447" cy="756285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a:p>
        </p:txBody>
      </p:sp>
      <p:sp>
        <p:nvSpPr>
          <p:cNvPr id="13" name="Přímá spojnice 12"/>
          <p:cNvSpPr>
            <a:spLocks noChangeShapeType="1"/>
          </p:cNvSpPr>
          <p:nvPr/>
        </p:nvSpPr>
        <p:spPr bwMode="auto">
          <a:xfrm>
            <a:off x="10426065" y="0"/>
            <a:ext cx="0" cy="7562850"/>
          </a:xfrm>
          <a:prstGeom prst="line">
            <a:avLst/>
          </a:prstGeom>
          <a:noFill/>
          <a:ln w="9525" cap="flat" cmpd="sng" algn="ctr">
            <a:solidFill>
              <a:schemeClr val="accent1"/>
            </a:solidFill>
            <a:prstDash val="solid"/>
            <a:round/>
            <a:headEnd type="none" w="med" len="med"/>
            <a:tailEnd type="none" w="med" len="med"/>
          </a:ln>
          <a:effectLst/>
        </p:spPr>
        <p:txBody>
          <a:bodyPr vert="horz" wrap="square" lIns="104315" tIns="52157" rIns="104315" bIns="52157" anchor="t" compatLnSpc="1"/>
          <a:lstStyle/>
          <a:p>
            <a:endParaRPr kumimoji="0" lang="en-US"/>
          </a:p>
        </p:txBody>
      </p:sp>
      <p:sp>
        <p:nvSpPr>
          <p:cNvPr id="14" name="Ovál 13"/>
          <p:cNvSpPr/>
          <p:nvPr/>
        </p:nvSpPr>
        <p:spPr>
          <a:xfrm>
            <a:off x="9538513" y="6302375"/>
            <a:ext cx="641604" cy="605028"/>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dirty="0"/>
          </a:p>
        </p:txBody>
      </p:sp>
      <p:sp>
        <p:nvSpPr>
          <p:cNvPr id="18" name="Zástupný symbol pro obsah 17"/>
          <p:cNvSpPr>
            <a:spLocks noGrp="1"/>
          </p:cNvSpPr>
          <p:nvPr>
            <p:ph sz="quarter" idx="1"/>
          </p:nvPr>
        </p:nvSpPr>
        <p:spPr>
          <a:xfrm>
            <a:off x="356447" y="302514"/>
            <a:ext cx="6594263" cy="697799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1" name="Zástupný symbol pro datum 20"/>
          <p:cNvSpPr>
            <a:spLocks noGrp="1"/>
          </p:cNvSpPr>
          <p:nvPr>
            <p:ph type="dt" sz="half" idx="14"/>
          </p:nvPr>
        </p:nvSpPr>
        <p:spPr/>
        <p:txBody>
          <a:bodyPr rtlCol="0"/>
          <a:lstStyle/>
          <a:p>
            <a:fld id="{1D8BD707-D9CF-40AE-B4C6-C98DA3205C09}" type="datetimeFigureOut">
              <a:rPr lang="en-US" smtClean="0"/>
              <a:t>9/29/2016</a:t>
            </a:fld>
            <a:endParaRPr lang="en-US"/>
          </a:p>
        </p:txBody>
      </p:sp>
      <p:sp>
        <p:nvSpPr>
          <p:cNvPr id="22" name="Zástupný symbol pro číslo snímku 21"/>
          <p:cNvSpPr>
            <a:spLocks noGrp="1"/>
          </p:cNvSpPr>
          <p:nvPr>
            <p:ph type="sldNum" sz="quarter" idx="15"/>
          </p:nvPr>
        </p:nvSpPr>
        <p:spPr/>
        <p:txBody>
          <a:bodyPr rtlCol="0"/>
          <a:lstStyle/>
          <a:p>
            <a:fld id="{B6F15528-21DE-4FAA-801E-634DDDAF4B2B}" type="slidenum">
              <a:rPr lang="cs-CZ" smtClean="0"/>
              <a:t>‹#›</a:t>
            </a:fld>
            <a:endParaRPr lang="cs-CZ"/>
          </a:p>
        </p:txBody>
      </p:sp>
      <p:sp>
        <p:nvSpPr>
          <p:cNvPr id="23" name="Zástupný symbol pro zápatí 22"/>
          <p:cNvSpPr>
            <a:spLocks noGrp="1"/>
          </p:cNvSpPr>
          <p:nvPr>
            <p:ph type="ftr" sz="quarter" idx="16"/>
          </p:nvPr>
        </p:nvSpPr>
        <p:spPr/>
        <p:txBody>
          <a:bodyPr rtlCol="0"/>
          <a:lstStyle/>
          <a:p>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8" name="Zástupný symbol pro obsah 7"/>
          <p:cNvSpPr>
            <a:spLocks noGrp="1"/>
          </p:cNvSpPr>
          <p:nvPr>
            <p:ph sz="quarter" idx="1"/>
          </p:nvPr>
        </p:nvSpPr>
        <p:spPr>
          <a:xfrm>
            <a:off x="534670" y="1764665"/>
            <a:ext cx="8732943" cy="5374665"/>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4"/>
          </p:nvPr>
        </p:nvSpPr>
        <p:spPr/>
        <p:txBody>
          <a:bodyPr rtlCol="0"/>
          <a:lstStyle/>
          <a:p>
            <a:fld id="{CC57F9FE-ED91-4ECF-B44E-61D5961172A5}" type="datetimeFigureOut">
              <a:rPr lang="cs-CZ" smtClean="0">
                <a:solidFill>
                  <a:srgbClr val="575F6D"/>
                </a:solidFill>
              </a:rPr>
              <a:pPr/>
              <a:t>29. 9. 2016</a:t>
            </a:fld>
            <a:endParaRPr lang="cs-CZ">
              <a:solidFill>
                <a:srgbClr val="575F6D"/>
              </a:solidFill>
            </a:endParaRPr>
          </a:p>
        </p:txBody>
      </p:sp>
      <p:sp>
        <p:nvSpPr>
          <p:cNvPr id="9" name="Zástupný symbol pro číslo snímku 8"/>
          <p:cNvSpPr>
            <a:spLocks noGrp="1"/>
          </p:cNvSpPr>
          <p:nvPr>
            <p:ph type="sldNum" sz="quarter" idx="15"/>
          </p:nvPr>
        </p:nvSpPr>
        <p:spPr/>
        <p:txBody>
          <a:bodyPr rtlCol="0"/>
          <a:lstStyle/>
          <a:p>
            <a:fld id="{A887D0BC-589A-4271-9F9F-D38934F2AB0F}" type="slidenum">
              <a:rPr lang="cs-CZ" smtClean="0"/>
              <a:pPr/>
              <a:t>‹#›</a:t>
            </a:fld>
            <a:endParaRPr lang="cs-CZ"/>
          </a:p>
        </p:txBody>
      </p:sp>
      <p:sp>
        <p:nvSpPr>
          <p:cNvPr id="10" name="Zástupný symbol pro zápatí 9"/>
          <p:cNvSpPr>
            <a:spLocks noGrp="1"/>
          </p:cNvSpPr>
          <p:nvPr>
            <p:ph type="ftr" sz="quarter" idx="16"/>
          </p:nvPr>
        </p:nvSpPr>
        <p:spPr/>
        <p:txBody>
          <a:bodyPr rtlCol="0"/>
          <a:lstStyle/>
          <a:p>
            <a:endParaRPr lang="cs-CZ">
              <a:solidFill>
                <a:srgbClr val="575F6D"/>
              </a:solidFill>
            </a:endParaRPr>
          </a:p>
        </p:txBody>
      </p:sp>
    </p:spTree>
    <p:extLst>
      <p:ext uri="{BB962C8B-B14F-4D97-AF65-F5344CB8AC3E}">
        <p14:creationId xmlns:p14="http://schemas.microsoft.com/office/powerpoint/2010/main" val="8583875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Přímá spojnice 8"/>
          <p:cNvSpPr>
            <a:spLocks noChangeShapeType="1"/>
          </p:cNvSpPr>
          <p:nvPr/>
        </p:nvSpPr>
        <p:spPr bwMode="auto">
          <a:xfrm>
            <a:off x="10247842" y="0"/>
            <a:ext cx="0" cy="756285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104315" tIns="52157" rIns="104315" bIns="52157" anchor="t" compatLnSpc="1"/>
          <a:lstStyle/>
          <a:p>
            <a:endParaRPr kumimoji="0" lang="en-US"/>
          </a:p>
        </p:txBody>
      </p:sp>
      <p:sp>
        <p:nvSpPr>
          <p:cNvPr id="13" name="Ovál 12"/>
          <p:cNvSpPr/>
          <p:nvPr/>
        </p:nvSpPr>
        <p:spPr>
          <a:xfrm>
            <a:off x="9538513" y="6302375"/>
            <a:ext cx="641604" cy="605028"/>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dirty="0"/>
          </a:p>
        </p:txBody>
      </p:sp>
      <p:sp>
        <p:nvSpPr>
          <p:cNvPr id="2" name="Nadpis 1"/>
          <p:cNvSpPr>
            <a:spLocks noGrp="1"/>
          </p:cNvSpPr>
          <p:nvPr>
            <p:ph type="title"/>
          </p:nvPr>
        </p:nvSpPr>
        <p:spPr>
          <a:xfrm rot="5400000">
            <a:off x="4128106" y="3514090"/>
            <a:ext cx="6957822" cy="534670"/>
          </a:xfrm>
        </p:spPr>
        <p:txBody>
          <a:bodyPr anchor="b"/>
          <a:lstStyle>
            <a:lvl1pPr algn="l">
              <a:buNone/>
              <a:defRPr sz="2300" b="1"/>
            </a:lvl1pPr>
          </a:lstStyle>
          <a:p>
            <a:r>
              <a:rPr kumimoji="0" lang="cs-CZ" smtClean="0"/>
              <a:t>Kliknutím lze upravit styl.</a:t>
            </a:r>
            <a:endParaRPr kumimoji="0" lang="en-US"/>
          </a:p>
        </p:txBody>
      </p:sp>
      <p:sp>
        <p:nvSpPr>
          <p:cNvPr id="3" name="Zástupný symbol pro obrázek 2"/>
          <p:cNvSpPr>
            <a:spLocks noGrp="1"/>
          </p:cNvSpPr>
          <p:nvPr>
            <p:ph type="pic" idx="1"/>
          </p:nvPr>
        </p:nvSpPr>
        <p:spPr>
          <a:xfrm>
            <a:off x="0" y="0"/>
            <a:ext cx="7218045" cy="756285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700"/>
            </a:lvl1pPr>
          </a:lstStyle>
          <a:p>
            <a:pPr algn="ctr" eaLnBrk="1" latinLnBrk="0" hangingPunct="1">
              <a:buFontTx/>
              <a:buNone/>
            </a:pPr>
            <a:r>
              <a:rPr kumimoji="0" lang="cs-CZ" smtClean="0"/>
              <a:t>Kliknutím na ikonu přidáte obrázek.</a:t>
            </a:r>
            <a:endParaRPr kumimoji="0" lang="en-US" dirty="0"/>
          </a:p>
        </p:txBody>
      </p:sp>
      <p:sp>
        <p:nvSpPr>
          <p:cNvPr id="4" name="Zástupný symbol pro text 3"/>
          <p:cNvSpPr>
            <a:spLocks noGrp="1"/>
          </p:cNvSpPr>
          <p:nvPr>
            <p:ph type="body" sz="half" idx="2"/>
          </p:nvPr>
        </p:nvSpPr>
        <p:spPr>
          <a:xfrm>
            <a:off x="7912225" y="292010"/>
            <a:ext cx="1782233" cy="5465420"/>
          </a:xfrm>
        </p:spPr>
        <p:txBody>
          <a:bodyPr rot="0" spcFirstLastPara="0" vertOverflow="overflow" horzOverflow="overflow" vert="horz" wrap="square" lIns="104315" tIns="52157" rIns="104315" bIns="52157" numCol="1" spcCol="312944" rtlCol="0" fromWordArt="0" anchor="t" anchorCtr="0" forceAA="0" compatLnSpc="1">
            <a:normAutofit/>
          </a:bodyPr>
          <a:lstStyle>
            <a:lvl1pPr marL="0" indent="0">
              <a:spcBef>
                <a:spcPts val="114"/>
              </a:spcBef>
              <a:spcAft>
                <a:spcPts val="456"/>
              </a:spcAft>
              <a:buFontTx/>
              <a:buNone/>
              <a:defRPr sz="1400"/>
            </a:lvl1pPr>
            <a:lvl2pPr>
              <a:defRPr sz="1400"/>
            </a:lvl2pPr>
            <a:lvl3pPr>
              <a:defRPr sz="1100"/>
            </a:lvl3pPr>
            <a:lvl4pPr>
              <a:defRPr sz="1000"/>
            </a:lvl4pPr>
            <a:lvl5pPr>
              <a:defRPr sz="1000"/>
            </a:lvl5pPr>
          </a:lstStyle>
          <a:p>
            <a:pPr lvl="0" eaLnBrk="1" latinLnBrk="0" hangingPunct="1"/>
            <a:r>
              <a:rPr kumimoji="0" lang="cs-CZ" smtClean="0"/>
              <a:t>Kliknutím lze upravit styly předlohy textu.</a:t>
            </a:r>
          </a:p>
        </p:txBody>
      </p:sp>
      <p:sp>
        <p:nvSpPr>
          <p:cNvPr id="10" name="Přímá spojnice 9"/>
          <p:cNvSpPr>
            <a:spLocks noChangeShapeType="1"/>
          </p:cNvSpPr>
          <p:nvPr/>
        </p:nvSpPr>
        <p:spPr bwMode="auto">
          <a:xfrm>
            <a:off x="10515177" y="0"/>
            <a:ext cx="0" cy="7562850"/>
          </a:xfrm>
          <a:prstGeom prst="line">
            <a:avLst/>
          </a:prstGeom>
          <a:noFill/>
          <a:ln w="9525" cap="flat" cmpd="sng" algn="ctr">
            <a:solidFill>
              <a:schemeClr val="tx1"/>
            </a:solidFill>
            <a:prstDash val="solid"/>
            <a:round/>
            <a:headEnd type="none" w="med" len="med"/>
            <a:tailEnd type="none" w="med" len="med"/>
          </a:ln>
          <a:effectLst/>
        </p:spPr>
        <p:txBody>
          <a:bodyPr vert="horz" wrap="square" lIns="104315" tIns="52157" rIns="104315" bIns="52157" anchor="t" compatLnSpc="1"/>
          <a:lstStyle/>
          <a:p>
            <a:endParaRPr kumimoji="0" lang="en-US"/>
          </a:p>
        </p:txBody>
      </p:sp>
      <p:sp>
        <p:nvSpPr>
          <p:cNvPr id="11" name="Obdélník 10"/>
          <p:cNvSpPr/>
          <p:nvPr/>
        </p:nvSpPr>
        <p:spPr bwMode="auto">
          <a:xfrm>
            <a:off x="10336953" y="0"/>
            <a:ext cx="356447" cy="756285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a:p>
        </p:txBody>
      </p:sp>
      <p:sp>
        <p:nvSpPr>
          <p:cNvPr id="12" name="Přímá spojnice 11"/>
          <p:cNvSpPr>
            <a:spLocks noChangeShapeType="1"/>
          </p:cNvSpPr>
          <p:nvPr/>
        </p:nvSpPr>
        <p:spPr bwMode="auto">
          <a:xfrm>
            <a:off x="10426065" y="0"/>
            <a:ext cx="0" cy="7562850"/>
          </a:xfrm>
          <a:prstGeom prst="line">
            <a:avLst/>
          </a:prstGeom>
          <a:noFill/>
          <a:ln w="9525" cap="flat" cmpd="sng" algn="ctr">
            <a:solidFill>
              <a:schemeClr val="accent1"/>
            </a:solidFill>
            <a:prstDash val="solid"/>
            <a:round/>
            <a:headEnd type="none" w="med" len="med"/>
            <a:tailEnd type="none" w="med" len="med"/>
          </a:ln>
          <a:effectLst/>
        </p:spPr>
        <p:txBody>
          <a:bodyPr vert="horz" wrap="square" lIns="104315" tIns="52157" rIns="104315" bIns="52157" anchor="t" compatLnSpc="1"/>
          <a:lstStyle/>
          <a:p>
            <a:endParaRPr kumimoji="0" lang="en-US"/>
          </a:p>
        </p:txBody>
      </p:sp>
      <p:sp>
        <p:nvSpPr>
          <p:cNvPr id="19" name="Přímá spojnice 18"/>
          <p:cNvSpPr>
            <a:spLocks noChangeShapeType="1"/>
          </p:cNvSpPr>
          <p:nvPr/>
        </p:nvSpPr>
        <p:spPr bwMode="auto">
          <a:xfrm>
            <a:off x="7307157" y="0"/>
            <a:ext cx="0" cy="756285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104315" tIns="52157" rIns="104315" bIns="52157" anchor="t" compatLnSpc="1"/>
          <a:lstStyle/>
          <a:p>
            <a:endParaRPr kumimoji="0" lang="en-US" dirty="0"/>
          </a:p>
        </p:txBody>
      </p:sp>
      <p:sp>
        <p:nvSpPr>
          <p:cNvPr id="20" name="Přímá spojnice 19"/>
          <p:cNvSpPr>
            <a:spLocks noChangeShapeType="1"/>
          </p:cNvSpPr>
          <p:nvPr/>
        </p:nvSpPr>
        <p:spPr bwMode="auto">
          <a:xfrm>
            <a:off x="7241546" y="0"/>
            <a:ext cx="0" cy="7562850"/>
          </a:xfrm>
          <a:prstGeom prst="line">
            <a:avLst/>
          </a:prstGeom>
          <a:noFill/>
          <a:ln w="12700" cap="flat" cmpd="sng" algn="ctr">
            <a:solidFill>
              <a:schemeClr val="accent1"/>
            </a:solidFill>
            <a:prstDash val="solid"/>
            <a:round/>
            <a:headEnd type="none" w="med" len="med"/>
            <a:tailEnd type="none" w="med" len="med"/>
          </a:ln>
          <a:effectLst/>
        </p:spPr>
        <p:txBody>
          <a:bodyPr vert="horz" wrap="square" lIns="104315" tIns="52157" rIns="104315" bIns="52157" anchor="t" compatLnSpc="1"/>
          <a:lstStyle/>
          <a:p>
            <a:endParaRPr kumimoji="0" lang="en-US" dirty="0"/>
          </a:p>
        </p:txBody>
      </p:sp>
      <p:sp>
        <p:nvSpPr>
          <p:cNvPr id="17" name="Zástupný symbol pro datum 16"/>
          <p:cNvSpPr>
            <a:spLocks noGrp="1"/>
          </p:cNvSpPr>
          <p:nvPr>
            <p:ph type="dt" sz="half" idx="10"/>
          </p:nvPr>
        </p:nvSpPr>
        <p:spPr/>
        <p:txBody>
          <a:bodyPr rtlCol="0"/>
          <a:lstStyle/>
          <a:p>
            <a:fld id="{1D8BD707-D9CF-40AE-B4C6-C98DA3205C09}" type="datetimeFigureOut">
              <a:rPr lang="en-US" smtClean="0"/>
              <a:t>9/29/2016</a:t>
            </a:fld>
            <a:endParaRPr lang="en-US"/>
          </a:p>
        </p:txBody>
      </p:sp>
      <p:sp>
        <p:nvSpPr>
          <p:cNvPr id="18" name="Zástupný symbol pro číslo snímku 17"/>
          <p:cNvSpPr>
            <a:spLocks noGrp="1"/>
          </p:cNvSpPr>
          <p:nvPr>
            <p:ph type="sldNum" sz="quarter" idx="11"/>
          </p:nvPr>
        </p:nvSpPr>
        <p:spPr/>
        <p:txBody>
          <a:bodyPr rtlCol="0"/>
          <a:lstStyle/>
          <a:p>
            <a:fld id="{B6F15528-21DE-4FAA-801E-634DDDAF4B2B}" type="slidenum">
              <a:rPr lang="cs-CZ" smtClean="0"/>
              <a:t>‹#›</a:t>
            </a:fld>
            <a:endParaRPr lang="cs-CZ"/>
          </a:p>
        </p:txBody>
      </p:sp>
      <p:sp>
        <p:nvSpPr>
          <p:cNvPr id="21" name="Zástupný symbol pro zápatí 20"/>
          <p:cNvSpPr>
            <a:spLocks noGrp="1"/>
          </p:cNvSpPr>
          <p:nvPr>
            <p:ph type="ftr" sz="quarter" idx="12"/>
          </p:nvPr>
        </p:nvSpPr>
        <p:spPr/>
        <p:txBody>
          <a:bodyPr rtlCol="0"/>
          <a:lstStyle/>
          <a:p>
            <a:endParaRPr lang="cs-CZ"/>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1D8BD707-D9CF-40AE-B4C6-C98DA3205C09}" type="datetimeFigureOut">
              <a:rPr lang="en-US" smtClean="0"/>
              <a:t>9/29/2016</a:t>
            </a:fld>
            <a:endParaRPr lang="en-US"/>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6F15528-21DE-4FAA-801E-634DDDAF4B2B}" type="slidenum">
              <a:rPr lang="cs-CZ" smtClean="0"/>
              <a:t>‹#›</a:t>
            </a:fld>
            <a:endParaRPr lang="cs-CZ"/>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5" y="302866"/>
            <a:ext cx="1960457" cy="6452932"/>
          </a:xfrm>
        </p:spPr>
        <p:txBody>
          <a:bodyPr vert="eaVert"/>
          <a:lstStyle/>
          <a:p>
            <a:r>
              <a:rPr kumimoji="0" lang="cs-CZ" smtClean="0"/>
              <a:t>Kliknutím lze upravit styl.</a:t>
            </a:r>
            <a:endParaRPr kumimoji="0" lang="en-US"/>
          </a:p>
        </p:txBody>
      </p:sp>
      <p:sp>
        <p:nvSpPr>
          <p:cNvPr id="3" name="Zástupný symbol pro svislý text 2"/>
          <p:cNvSpPr>
            <a:spLocks noGrp="1"/>
          </p:cNvSpPr>
          <p:nvPr>
            <p:ph type="body" orient="vert" idx="1"/>
          </p:nvPr>
        </p:nvSpPr>
        <p:spPr>
          <a:xfrm>
            <a:off x="534670" y="302865"/>
            <a:ext cx="7039822" cy="6452932"/>
          </a:xfrm>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1D8BD707-D9CF-40AE-B4C6-C98DA3205C09}" type="datetimeFigureOut">
              <a:rPr lang="en-US" smtClean="0"/>
              <a:t>9/29/2016</a:t>
            </a:fld>
            <a:endParaRPr lang="en-US"/>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6F15528-21DE-4FAA-801E-634DDDAF4B2B}"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2673350" y="3193205"/>
            <a:ext cx="7218045" cy="2264653"/>
          </a:xfrm>
        </p:spPr>
        <p:txBody>
          <a:bodyPr/>
          <a:lstStyle>
            <a:lvl1pPr algn="l">
              <a:buNone/>
              <a:defRPr sz="3400" b="1" cap="small" baseline="0"/>
            </a:lvl1pPr>
          </a:lstStyle>
          <a:p>
            <a:r>
              <a:rPr kumimoji="0" lang="cs-CZ" smtClean="0"/>
              <a:t>Kliknutím lze upravit styl.</a:t>
            </a:r>
            <a:endParaRPr kumimoji="0" lang="en-US"/>
          </a:p>
        </p:txBody>
      </p:sp>
      <p:sp>
        <p:nvSpPr>
          <p:cNvPr id="3" name="Zástupný symbol pro text 2"/>
          <p:cNvSpPr>
            <a:spLocks noGrp="1"/>
          </p:cNvSpPr>
          <p:nvPr>
            <p:ph type="body" idx="1"/>
          </p:nvPr>
        </p:nvSpPr>
        <p:spPr>
          <a:xfrm>
            <a:off x="2673350" y="5525082"/>
            <a:ext cx="7218045" cy="1512570"/>
          </a:xfrm>
        </p:spPr>
        <p:txBody>
          <a:bodyPr anchor="t"/>
          <a:lstStyle>
            <a:lvl1pPr marL="0" indent="0">
              <a:buNone/>
              <a:defRPr sz="2100" b="1">
                <a:solidFill>
                  <a:schemeClr val="tx2"/>
                </a:solidFill>
              </a:defRPr>
            </a:lvl1pPr>
            <a:lvl2pPr>
              <a:buNone/>
              <a:defRPr sz="21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cs-CZ" smtClean="0"/>
              <a:t>Kliknutím lze upravit styly předlohy textu.</a:t>
            </a:r>
          </a:p>
        </p:txBody>
      </p:sp>
      <p:sp>
        <p:nvSpPr>
          <p:cNvPr id="4" name="Zástupný symbol pro datum 3"/>
          <p:cNvSpPr>
            <a:spLocks noGrp="1"/>
          </p:cNvSpPr>
          <p:nvPr>
            <p:ph type="dt" sz="half" idx="10"/>
          </p:nvPr>
        </p:nvSpPr>
        <p:spPr bwMode="auto">
          <a:xfrm rot="5400000">
            <a:off x="9154897" y="1278027"/>
            <a:ext cx="2520950" cy="445558"/>
          </a:xfrm>
        </p:spPr>
        <p:txBody>
          <a:bodyPr/>
          <a:lstStyle/>
          <a:p>
            <a:fld id="{CC57F9FE-ED91-4ECF-B44E-61D5961172A5}" type="datetimeFigureOut">
              <a:rPr lang="cs-CZ" smtClean="0">
                <a:solidFill>
                  <a:srgbClr val="FFF39D"/>
                </a:solidFill>
              </a:rPr>
              <a:pPr/>
              <a:t>29. 9. 2016</a:t>
            </a:fld>
            <a:endParaRPr lang="cs-CZ">
              <a:solidFill>
                <a:srgbClr val="FFF39D"/>
              </a:solidFill>
            </a:endParaRPr>
          </a:p>
        </p:txBody>
      </p:sp>
      <p:sp>
        <p:nvSpPr>
          <p:cNvPr id="5" name="Zástupný symbol pro zápatí 4"/>
          <p:cNvSpPr>
            <a:spLocks noGrp="1"/>
          </p:cNvSpPr>
          <p:nvPr>
            <p:ph type="ftr" sz="quarter" idx="11"/>
          </p:nvPr>
        </p:nvSpPr>
        <p:spPr bwMode="auto">
          <a:xfrm rot="5400000">
            <a:off x="8398612" y="4595496"/>
            <a:ext cx="4033520" cy="449123"/>
          </a:xfrm>
        </p:spPr>
        <p:txBody>
          <a:bodyPr/>
          <a:lstStyle/>
          <a:p>
            <a:endParaRPr lang="cs-CZ">
              <a:solidFill>
                <a:srgbClr val="FFF39D"/>
              </a:solidFill>
            </a:endParaRPr>
          </a:p>
        </p:txBody>
      </p:sp>
      <p:sp>
        <p:nvSpPr>
          <p:cNvPr id="9" name="Obdélník 8"/>
          <p:cNvSpPr/>
          <p:nvPr/>
        </p:nvSpPr>
        <p:spPr bwMode="auto">
          <a:xfrm>
            <a:off x="445560" y="0"/>
            <a:ext cx="712893" cy="756285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a:solidFill>
                <a:prstClr val="white"/>
              </a:solidFill>
            </a:endParaRPr>
          </a:p>
        </p:txBody>
      </p:sp>
      <p:sp>
        <p:nvSpPr>
          <p:cNvPr id="10" name="Obdélník 9"/>
          <p:cNvSpPr/>
          <p:nvPr/>
        </p:nvSpPr>
        <p:spPr bwMode="auto">
          <a:xfrm>
            <a:off x="323159" y="0"/>
            <a:ext cx="122399" cy="756285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a:solidFill>
                <a:prstClr val="white"/>
              </a:solidFill>
            </a:endParaRPr>
          </a:p>
        </p:txBody>
      </p:sp>
      <p:sp>
        <p:nvSpPr>
          <p:cNvPr id="11" name="Obdélník 10"/>
          <p:cNvSpPr/>
          <p:nvPr/>
        </p:nvSpPr>
        <p:spPr bwMode="auto">
          <a:xfrm>
            <a:off x="1158453" y="0"/>
            <a:ext cx="212689" cy="756285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a:solidFill>
                <a:prstClr val="white"/>
              </a:solidFill>
            </a:endParaRPr>
          </a:p>
        </p:txBody>
      </p:sp>
      <p:sp>
        <p:nvSpPr>
          <p:cNvPr id="12" name="Obdélník 11"/>
          <p:cNvSpPr/>
          <p:nvPr/>
        </p:nvSpPr>
        <p:spPr bwMode="auto">
          <a:xfrm>
            <a:off x="1334710" y="0"/>
            <a:ext cx="269300" cy="756285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a:solidFill>
                <a:prstClr val="white"/>
              </a:solidFill>
            </a:endParaRPr>
          </a:p>
        </p:txBody>
      </p:sp>
      <p:sp>
        <p:nvSpPr>
          <p:cNvPr id="13" name="Přímá spojnice 12"/>
          <p:cNvSpPr>
            <a:spLocks noChangeShapeType="1"/>
          </p:cNvSpPr>
          <p:nvPr/>
        </p:nvSpPr>
        <p:spPr bwMode="auto">
          <a:xfrm>
            <a:off x="124363" y="0"/>
            <a:ext cx="0" cy="756285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a:solidFill>
                <a:prstClr val="white"/>
              </a:solidFill>
            </a:endParaRPr>
          </a:p>
        </p:txBody>
      </p:sp>
      <p:sp>
        <p:nvSpPr>
          <p:cNvPr id="14" name="Přímá spojnice 13"/>
          <p:cNvSpPr>
            <a:spLocks noChangeShapeType="1"/>
          </p:cNvSpPr>
          <p:nvPr/>
        </p:nvSpPr>
        <p:spPr bwMode="auto">
          <a:xfrm>
            <a:off x="1069340" y="0"/>
            <a:ext cx="0" cy="756285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a:solidFill>
                <a:prstClr val="white"/>
              </a:solidFill>
            </a:endParaRPr>
          </a:p>
        </p:txBody>
      </p:sp>
      <p:sp>
        <p:nvSpPr>
          <p:cNvPr id="15" name="Přímá spojnice 14"/>
          <p:cNvSpPr>
            <a:spLocks noChangeShapeType="1"/>
          </p:cNvSpPr>
          <p:nvPr/>
        </p:nvSpPr>
        <p:spPr bwMode="auto">
          <a:xfrm>
            <a:off x="998837" y="0"/>
            <a:ext cx="0" cy="756285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a:solidFill>
                <a:prstClr val="white"/>
              </a:solidFill>
            </a:endParaRPr>
          </a:p>
        </p:txBody>
      </p:sp>
      <p:sp>
        <p:nvSpPr>
          <p:cNvPr id="16" name="Přímá spojnice 15"/>
          <p:cNvSpPr>
            <a:spLocks noChangeShapeType="1"/>
          </p:cNvSpPr>
          <p:nvPr/>
        </p:nvSpPr>
        <p:spPr bwMode="auto">
          <a:xfrm>
            <a:off x="2019210" y="0"/>
            <a:ext cx="0" cy="756285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a:solidFill>
                <a:prstClr val="white"/>
              </a:solidFill>
            </a:endParaRPr>
          </a:p>
        </p:txBody>
      </p:sp>
      <p:sp>
        <p:nvSpPr>
          <p:cNvPr id="17" name="Přímá spojnice 16"/>
          <p:cNvSpPr>
            <a:spLocks noChangeShapeType="1"/>
          </p:cNvSpPr>
          <p:nvPr/>
        </p:nvSpPr>
        <p:spPr bwMode="auto">
          <a:xfrm>
            <a:off x="1247563" y="0"/>
            <a:ext cx="0" cy="756285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a:solidFill>
                <a:prstClr val="white"/>
              </a:solidFill>
            </a:endParaRPr>
          </a:p>
        </p:txBody>
      </p:sp>
      <p:sp>
        <p:nvSpPr>
          <p:cNvPr id="18" name="Obdélník 17"/>
          <p:cNvSpPr/>
          <p:nvPr/>
        </p:nvSpPr>
        <p:spPr bwMode="auto">
          <a:xfrm>
            <a:off x="1425787" y="0"/>
            <a:ext cx="89112" cy="756285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dirty="0">
              <a:solidFill>
                <a:prstClr val="white"/>
              </a:solidFill>
            </a:endParaRPr>
          </a:p>
        </p:txBody>
      </p:sp>
      <p:sp>
        <p:nvSpPr>
          <p:cNvPr id="19" name="Ovál 18"/>
          <p:cNvSpPr/>
          <p:nvPr/>
        </p:nvSpPr>
        <p:spPr bwMode="auto">
          <a:xfrm>
            <a:off x="712894" y="3781425"/>
            <a:ext cx="1514898" cy="1428538"/>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dirty="0">
              <a:solidFill>
                <a:prstClr val="white"/>
              </a:solidFill>
            </a:endParaRPr>
          </a:p>
        </p:txBody>
      </p:sp>
      <p:sp>
        <p:nvSpPr>
          <p:cNvPr id="20" name="Ovál 19"/>
          <p:cNvSpPr/>
          <p:nvPr/>
        </p:nvSpPr>
        <p:spPr bwMode="auto">
          <a:xfrm>
            <a:off x="1549168" y="5366946"/>
            <a:ext cx="750110" cy="707348"/>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dirty="0">
              <a:solidFill>
                <a:prstClr val="white"/>
              </a:solidFill>
            </a:endParaRPr>
          </a:p>
        </p:txBody>
      </p:sp>
      <p:sp>
        <p:nvSpPr>
          <p:cNvPr id="21" name="Ovál 20"/>
          <p:cNvSpPr/>
          <p:nvPr/>
        </p:nvSpPr>
        <p:spPr bwMode="auto">
          <a:xfrm>
            <a:off x="1275957" y="6065976"/>
            <a:ext cx="160401" cy="151257"/>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dirty="0">
              <a:solidFill>
                <a:prstClr val="white"/>
              </a:solidFill>
            </a:endParaRPr>
          </a:p>
        </p:txBody>
      </p:sp>
      <p:sp>
        <p:nvSpPr>
          <p:cNvPr id="22" name="Ovál 21"/>
          <p:cNvSpPr/>
          <p:nvPr/>
        </p:nvSpPr>
        <p:spPr bwMode="auto">
          <a:xfrm>
            <a:off x="1946199" y="6386407"/>
            <a:ext cx="320802" cy="302514"/>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dirty="0">
              <a:solidFill>
                <a:prstClr val="white"/>
              </a:solidFill>
            </a:endParaRPr>
          </a:p>
        </p:txBody>
      </p:sp>
      <p:sp>
        <p:nvSpPr>
          <p:cNvPr id="23" name="Ovál 22"/>
          <p:cNvSpPr/>
          <p:nvPr/>
        </p:nvSpPr>
        <p:spPr bwMode="auto">
          <a:xfrm>
            <a:off x="2197433" y="4940321"/>
            <a:ext cx="427736" cy="403352"/>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dirty="0">
              <a:solidFill>
                <a:prstClr val="white"/>
              </a:solidFill>
            </a:endParaRPr>
          </a:p>
        </p:txBody>
      </p:sp>
      <p:sp>
        <p:nvSpPr>
          <p:cNvPr id="26" name="Přímá spojnice 25"/>
          <p:cNvSpPr>
            <a:spLocks noChangeShapeType="1"/>
          </p:cNvSpPr>
          <p:nvPr/>
        </p:nvSpPr>
        <p:spPr bwMode="auto">
          <a:xfrm>
            <a:off x="10639540" y="0"/>
            <a:ext cx="0" cy="756285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a:solidFill>
                <a:prstClr val="white"/>
              </a:solidFill>
            </a:endParaRPr>
          </a:p>
        </p:txBody>
      </p:sp>
      <p:sp>
        <p:nvSpPr>
          <p:cNvPr id="6" name="Zástupný symbol pro číslo snímku 5"/>
          <p:cNvSpPr>
            <a:spLocks noGrp="1"/>
          </p:cNvSpPr>
          <p:nvPr>
            <p:ph type="sldNum" sz="quarter" idx="12"/>
          </p:nvPr>
        </p:nvSpPr>
        <p:spPr bwMode="auto">
          <a:xfrm>
            <a:off x="1567776" y="5435263"/>
            <a:ext cx="712893" cy="570714"/>
          </a:xfrm>
        </p:spPr>
        <p:txBody>
          <a:bodyPr/>
          <a:lstStyle/>
          <a:p>
            <a:fld id="{A887D0BC-589A-4271-9F9F-D38934F2AB0F}" type="slidenum">
              <a:rPr lang="cs-CZ" smtClean="0"/>
              <a:pPr/>
              <a:t>‹#›</a:t>
            </a:fld>
            <a:endParaRPr lang="cs-CZ"/>
          </a:p>
        </p:txBody>
      </p:sp>
    </p:spTree>
    <p:extLst>
      <p:ext uri="{BB962C8B-B14F-4D97-AF65-F5344CB8AC3E}">
        <p14:creationId xmlns:p14="http://schemas.microsoft.com/office/powerpoint/2010/main" val="242822727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5" name="Zástupný symbol pro datum 4"/>
          <p:cNvSpPr>
            <a:spLocks noGrp="1"/>
          </p:cNvSpPr>
          <p:nvPr>
            <p:ph type="dt" sz="half" idx="10"/>
          </p:nvPr>
        </p:nvSpPr>
        <p:spPr/>
        <p:txBody>
          <a:bodyPr/>
          <a:lstStyle/>
          <a:p>
            <a:fld id="{CC57F9FE-ED91-4ECF-B44E-61D5961172A5}" type="datetimeFigureOut">
              <a:rPr lang="cs-CZ" smtClean="0">
                <a:solidFill>
                  <a:srgbClr val="575F6D"/>
                </a:solidFill>
              </a:rPr>
              <a:pPr/>
              <a:t>29. 9. 2016</a:t>
            </a:fld>
            <a:endParaRPr lang="cs-CZ">
              <a:solidFill>
                <a:srgbClr val="575F6D"/>
              </a:solidFill>
            </a:endParaRPr>
          </a:p>
        </p:txBody>
      </p:sp>
      <p:sp>
        <p:nvSpPr>
          <p:cNvPr id="6" name="Zástupný symbol pro zápatí 5"/>
          <p:cNvSpPr>
            <a:spLocks noGrp="1"/>
          </p:cNvSpPr>
          <p:nvPr>
            <p:ph type="ftr" sz="quarter" idx="11"/>
          </p:nvPr>
        </p:nvSpPr>
        <p:spPr/>
        <p:txBody>
          <a:bodyPr/>
          <a:lstStyle/>
          <a:p>
            <a:endParaRPr lang="cs-CZ">
              <a:solidFill>
                <a:srgbClr val="575F6D"/>
              </a:solidFill>
            </a:endParaRPr>
          </a:p>
        </p:txBody>
      </p:sp>
      <p:sp>
        <p:nvSpPr>
          <p:cNvPr id="7" name="Zástupný symbol pro číslo snímku 6"/>
          <p:cNvSpPr>
            <a:spLocks noGrp="1"/>
          </p:cNvSpPr>
          <p:nvPr>
            <p:ph type="sldNum" sz="quarter" idx="12"/>
          </p:nvPr>
        </p:nvSpPr>
        <p:spPr/>
        <p:txBody>
          <a:bodyPr/>
          <a:lstStyle/>
          <a:p>
            <a:fld id="{A887D0BC-589A-4271-9F9F-D38934F2AB0F}" type="slidenum">
              <a:rPr lang="cs-CZ" smtClean="0"/>
              <a:pPr/>
              <a:t>‹#›</a:t>
            </a:fld>
            <a:endParaRPr lang="cs-CZ"/>
          </a:p>
        </p:txBody>
      </p:sp>
      <p:sp>
        <p:nvSpPr>
          <p:cNvPr id="9" name="Zástupný symbol pro obsah 8"/>
          <p:cNvSpPr>
            <a:spLocks noGrp="1"/>
          </p:cNvSpPr>
          <p:nvPr>
            <p:ph sz="quarter" idx="1"/>
          </p:nvPr>
        </p:nvSpPr>
        <p:spPr>
          <a:xfrm>
            <a:off x="534670" y="1764665"/>
            <a:ext cx="4277360" cy="504190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1" name="Zástupný symbol pro obsah 10"/>
          <p:cNvSpPr>
            <a:spLocks noGrp="1"/>
          </p:cNvSpPr>
          <p:nvPr>
            <p:ph sz="quarter" idx="2"/>
          </p:nvPr>
        </p:nvSpPr>
        <p:spPr>
          <a:xfrm>
            <a:off x="4993818" y="1764665"/>
            <a:ext cx="4277360" cy="504190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extLst>
      <p:ext uri="{BB962C8B-B14F-4D97-AF65-F5344CB8AC3E}">
        <p14:creationId xmlns:p14="http://schemas.microsoft.com/office/powerpoint/2010/main" val="484798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534670" y="301113"/>
            <a:ext cx="8822055" cy="1260475"/>
          </a:xfrm>
        </p:spPr>
        <p:txBody>
          <a:bodyPr anchor="b"/>
          <a:lstStyle>
            <a:lvl1pPr>
              <a:defRPr/>
            </a:lvl1pPr>
          </a:lstStyle>
          <a:p>
            <a:r>
              <a:rPr kumimoji="0" lang="cs-CZ" smtClean="0"/>
              <a:t>Kliknutím lze upravit styl.</a:t>
            </a:r>
            <a:endParaRPr kumimoji="0" lang="en-US"/>
          </a:p>
        </p:txBody>
      </p:sp>
      <p:sp>
        <p:nvSpPr>
          <p:cNvPr id="7" name="Zástupný symbol pro datum 6"/>
          <p:cNvSpPr>
            <a:spLocks noGrp="1"/>
          </p:cNvSpPr>
          <p:nvPr>
            <p:ph type="dt" sz="half" idx="10"/>
          </p:nvPr>
        </p:nvSpPr>
        <p:spPr/>
        <p:txBody>
          <a:bodyPr/>
          <a:lstStyle/>
          <a:p>
            <a:fld id="{CC57F9FE-ED91-4ECF-B44E-61D5961172A5}" type="datetimeFigureOut">
              <a:rPr lang="cs-CZ" smtClean="0">
                <a:solidFill>
                  <a:srgbClr val="575F6D"/>
                </a:solidFill>
              </a:rPr>
              <a:pPr/>
              <a:t>29. 9. 2016</a:t>
            </a:fld>
            <a:endParaRPr lang="cs-CZ">
              <a:solidFill>
                <a:srgbClr val="575F6D"/>
              </a:solidFill>
            </a:endParaRPr>
          </a:p>
        </p:txBody>
      </p:sp>
      <p:sp>
        <p:nvSpPr>
          <p:cNvPr id="8" name="Zástupný symbol pro zápatí 7"/>
          <p:cNvSpPr>
            <a:spLocks noGrp="1"/>
          </p:cNvSpPr>
          <p:nvPr>
            <p:ph type="ftr" sz="quarter" idx="11"/>
          </p:nvPr>
        </p:nvSpPr>
        <p:spPr/>
        <p:txBody>
          <a:bodyPr/>
          <a:lstStyle/>
          <a:p>
            <a:endParaRPr lang="cs-CZ">
              <a:solidFill>
                <a:srgbClr val="575F6D"/>
              </a:solidFill>
            </a:endParaRPr>
          </a:p>
        </p:txBody>
      </p:sp>
      <p:sp>
        <p:nvSpPr>
          <p:cNvPr id="9" name="Zástupný symbol pro číslo snímku 8"/>
          <p:cNvSpPr>
            <a:spLocks noGrp="1"/>
          </p:cNvSpPr>
          <p:nvPr>
            <p:ph type="sldNum" sz="quarter" idx="12"/>
          </p:nvPr>
        </p:nvSpPr>
        <p:spPr/>
        <p:txBody>
          <a:bodyPr/>
          <a:lstStyle/>
          <a:p>
            <a:fld id="{A887D0BC-589A-4271-9F9F-D38934F2AB0F}" type="slidenum">
              <a:rPr lang="cs-CZ" smtClean="0"/>
              <a:pPr/>
              <a:t>‹#›</a:t>
            </a:fld>
            <a:endParaRPr lang="cs-CZ"/>
          </a:p>
        </p:txBody>
      </p:sp>
      <p:sp>
        <p:nvSpPr>
          <p:cNvPr id="11" name="Zástupný symbol pro obsah 10"/>
          <p:cNvSpPr>
            <a:spLocks noGrp="1"/>
          </p:cNvSpPr>
          <p:nvPr>
            <p:ph sz="quarter" idx="2"/>
          </p:nvPr>
        </p:nvSpPr>
        <p:spPr>
          <a:xfrm>
            <a:off x="534670" y="2604983"/>
            <a:ext cx="4277360" cy="4285615"/>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3" name="Zástupný symbol pro obsah 12"/>
          <p:cNvSpPr>
            <a:spLocks noGrp="1"/>
          </p:cNvSpPr>
          <p:nvPr>
            <p:ph sz="quarter" idx="4"/>
          </p:nvPr>
        </p:nvSpPr>
        <p:spPr>
          <a:xfrm>
            <a:off x="5112782" y="2604983"/>
            <a:ext cx="4277360" cy="4285615"/>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2" name="Zástupný symbol pro text 11"/>
          <p:cNvSpPr>
            <a:spLocks noGrp="1"/>
          </p:cNvSpPr>
          <p:nvPr>
            <p:ph type="body" sz="quarter" idx="1"/>
          </p:nvPr>
        </p:nvSpPr>
        <p:spPr>
          <a:xfrm>
            <a:off x="534670" y="1731052"/>
            <a:ext cx="4277360" cy="726034"/>
          </a:xfrm>
          <a:prstGeom prst="roundRect">
            <a:avLst>
              <a:gd name="adj" fmla="val 16667"/>
            </a:avLst>
          </a:prstGeom>
          <a:solidFill>
            <a:schemeClr val="accent1"/>
          </a:solidFill>
        </p:spPr>
        <p:txBody>
          <a:bodyPr rtlCol="0" anchor="ctr">
            <a:noAutofit/>
          </a:bodyPr>
          <a:lstStyle>
            <a:lvl1pPr marL="0" indent="0">
              <a:buFontTx/>
              <a:buNone/>
              <a:defRPr sz="2300" b="1">
                <a:solidFill>
                  <a:srgbClr val="FFFFFF"/>
                </a:solidFill>
              </a:defRPr>
            </a:lvl1pPr>
          </a:lstStyle>
          <a:p>
            <a:pPr lvl="0" eaLnBrk="1" latinLnBrk="0" hangingPunct="1"/>
            <a:r>
              <a:rPr kumimoji="0" lang="cs-CZ" smtClean="0"/>
              <a:t>Kliknutím lze upravit styly předlohy textu.</a:t>
            </a:r>
          </a:p>
        </p:txBody>
      </p:sp>
      <p:sp>
        <p:nvSpPr>
          <p:cNvPr id="14" name="Zástupný symbol pro text 13"/>
          <p:cNvSpPr>
            <a:spLocks noGrp="1"/>
          </p:cNvSpPr>
          <p:nvPr>
            <p:ph type="body" sz="quarter" idx="3"/>
          </p:nvPr>
        </p:nvSpPr>
        <p:spPr>
          <a:xfrm>
            <a:off x="5079365" y="1731052"/>
            <a:ext cx="4277360" cy="726034"/>
          </a:xfrm>
          <a:prstGeom prst="roundRect">
            <a:avLst>
              <a:gd name="adj" fmla="val 16667"/>
            </a:avLst>
          </a:prstGeom>
          <a:solidFill>
            <a:schemeClr val="accent1"/>
          </a:solidFill>
        </p:spPr>
        <p:txBody>
          <a:bodyPr rtlCol="0" anchor="ctr">
            <a:noAutofit/>
          </a:bodyPr>
          <a:lstStyle>
            <a:lvl1pPr marL="0" indent="0">
              <a:buFontTx/>
              <a:buNone/>
              <a:defRPr sz="2300" b="1">
                <a:solidFill>
                  <a:srgbClr val="FFFFFF"/>
                </a:solidFill>
              </a:defRPr>
            </a:lvl1pPr>
          </a:lstStyle>
          <a:p>
            <a:pPr lvl="0" eaLnBrk="1" latinLnBrk="0" hangingPunct="1"/>
            <a:r>
              <a:rPr kumimoji="0" lang="cs-CZ" smtClean="0"/>
              <a:t>Kliknutím lze upravit styly předlohy textu.</a:t>
            </a:r>
          </a:p>
        </p:txBody>
      </p:sp>
    </p:spTree>
    <p:extLst>
      <p:ext uri="{BB962C8B-B14F-4D97-AF65-F5344CB8AC3E}">
        <p14:creationId xmlns:p14="http://schemas.microsoft.com/office/powerpoint/2010/main" val="2064606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6" name="Zástupný symbol pro datum 5"/>
          <p:cNvSpPr>
            <a:spLocks noGrp="1"/>
          </p:cNvSpPr>
          <p:nvPr>
            <p:ph type="dt" sz="half" idx="10"/>
          </p:nvPr>
        </p:nvSpPr>
        <p:spPr/>
        <p:txBody>
          <a:bodyPr rtlCol="0"/>
          <a:lstStyle/>
          <a:p>
            <a:fld id="{CC57F9FE-ED91-4ECF-B44E-61D5961172A5}" type="datetimeFigureOut">
              <a:rPr lang="cs-CZ" smtClean="0">
                <a:solidFill>
                  <a:srgbClr val="575F6D"/>
                </a:solidFill>
              </a:rPr>
              <a:pPr/>
              <a:t>29. 9. 2016</a:t>
            </a:fld>
            <a:endParaRPr lang="cs-CZ">
              <a:solidFill>
                <a:srgbClr val="575F6D"/>
              </a:solidFill>
            </a:endParaRPr>
          </a:p>
        </p:txBody>
      </p:sp>
      <p:sp>
        <p:nvSpPr>
          <p:cNvPr id="7" name="Zástupný symbol pro číslo snímku 6"/>
          <p:cNvSpPr>
            <a:spLocks noGrp="1"/>
          </p:cNvSpPr>
          <p:nvPr>
            <p:ph type="sldNum" sz="quarter" idx="11"/>
          </p:nvPr>
        </p:nvSpPr>
        <p:spPr/>
        <p:txBody>
          <a:bodyPr rtlCol="0"/>
          <a:lstStyle/>
          <a:p>
            <a:fld id="{A887D0BC-589A-4271-9F9F-D38934F2AB0F}" type="slidenum">
              <a:rPr lang="cs-CZ" smtClean="0"/>
              <a:pPr/>
              <a:t>‹#›</a:t>
            </a:fld>
            <a:endParaRPr lang="cs-CZ"/>
          </a:p>
        </p:txBody>
      </p:sp>
      <p:sp>
        <p:nvSpPr>
          <p:cNvPr id="8" name="Zástupný symbol pro zápatí 7"/>
          <p:cNvSpPr>
            <a:spLocks noGrp="1"/>
          </p:cNvSpPr>
          <p:nvPr>
            <p:ph type="ftr" sz="quarter" idx="12"/>
          </p:nvPr>
        </p:nvSpPr>
        <p:spPr/>
        <p:txBody>
          <a:bodyPr rtlCol="0"/>
          <a:lstStyle/>
          <a:p>
            <a:endParaRPr lang="cs-CZ">
              <a:solidFill>
                <a:srgbClr val="575F6D"/>
              </a:solidFill>
            </a:endParaRPr>
          </a:p>
        </p:txBody>
      </p:sp>
    </p:spTree>
    <p:extLst>
      <p:ext uri="{BB962C8B-B14F-4D97-AF65-F5344CB8AC3E}">
        <p14:creationId xmlns:p14="http://schemas.microsoft.com/office/powerpoint/2010/main" val="3823183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CC57F9FE-ED91-4ECF-B44E-61D5961172A5}" type="datetimeFigureOut">
              <a:rPr lang="cs-CZ" smtClean="0">
                <a:solidFill>
                  <a:srgbClr val="575F6D"/>
                </a:solidFill>
              </a:rPr>
              <a:pPr/>
              <a:t>29. 9. 2016</a:t>
            </a:fld>
            <a:endParaRPr lang="cs-CZ">
              <a:solidFill>
                <a:srgbClr val="575F6D"/>
              </a:solidFill>
            </a:endParaRPr>
          </a:p>
        </p:txBody>
      </p:sp>
      <p:sp>
        <p:nvSpPr>
          <p:cNvPr id="3" name="Zástupný symbol pro zápatí 2"/>
          <p:cNvSpPr>
            <a:spLocks noGrp="1"/>
          </p:cNvSpPr>
          <p:nvPr>
            <p:ph type="ftr" sz="quarter" idx="11"/>
          </p:nvPr>
        </p:nvSpPr>
        <p:spPr/>
        <p:txBody>
          <a:bodyPr/>
          <a:lstStyle/>
          <a:p>
            <a:endParaRPr lang="cs-CZ">
              <a:solidFill>
                <a:srgbClr val="575F6D"/>
              </a:solidFill>
            </a:endParaRPr>
          </a:p>
        </p:txBody>
      </p:sp>
      <p:sp>
        <p:nvSpPr>
          <p:cNvPr id="4" name="Zástupný symbol pro číslo snímku 3"/>
          <p:cNvSpPr>
            <a:spLocks noGrp="1"/>
          </p:cNvSpPr>
          <p:nvPr>
            <p:ph type="sldNum" sz="quarter" idx="12"/>
          </p:nvPr>
        </p:nvSpPr>
        <p:spPr/>
        <p:txBody>
          <a:bodyPr/>
          <a:lstStyle/>
          <a:p>
            <a:fld id="{A887D0BC-589A-4271-9F9F-D38934F2AB0F}" type="slidenum">
              <a:rPr lang="cs-CZ" smtClean="0"/>
              <a:pPr/>
              <a:t>‹#›</a:t>
            </a:fld>
            <a:endParaRPr lang="cs-CZ"/>
          </a:p>
        </p:txBody>
      </p:sp>
    </p:spTree>
    <p:extLst>
      <p:ext uri="{BB962C8B-B14F-4D97-AF65-F5344CB8AC3E}">
        <p14:creationId xmlns:p14="http://schemas.microsoft.com/office/powerpoint/2010/main" val="4030571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Ref idx="1001">
        <a:schemeClr val="bg1"/>
      </p:bgRef>
    </p:bg>
    <p:spTree>
      <p:nvGrpSpPr>
        <p:cNvPr id="1" name=""/>
        <p:cNvGrpSpPr/>
        <p:nvPr/>
      </p:nvGrpSpPr>
      <p:grpSpPr>
        <a:xfrm>
          <a:off x="0" y="0"/>
          <a:ext cx="0" cy="0"/>
          <a:chOff x="0" y="0"/>
          <a:chExt cx="0" cy="0"/>
        </a:xfrm>
      </p:grpSpPr>
      <p:sp>
        <p:nvSpPr>
          <p:cNvPr id="10" name="Přímá spojnice 9"/>
          <p:cNvSpPr>
            <a:spLocks noChangeShapeType="1"/>
          </p:cNvSpPr>
          <p:nvPr/>
        </p:nvSpPr>
        <p:spPr bwMode="auto">
          <a:xfrm>
            <a:off x="10247842" y="0"/>
            <a:ext cx="0" cy="756285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dirty="0">
              <a:solidFill>
                <a:prstClr val="black"/>
              </a:solidFill>
            </a:endParaRPr>
          </a:p>
        </p:txBody>
      </p:sp>
      <p:sp>
        <p:nvSpPr>
          <p:cNvPr id="2" name="Nadpis 1"/>
          <p:cNvSpPr>
            <a:spLocks noGrp="1"/>
          </p:cNvSpPr>
          <p:nvPr>
            <p:ph type="title"/>
          </p:nvPr>
        </p:nvSpPr>
        <p:spPr>
          <a:xfrm rot="5400000">
            <a:off x="4153503" y="3514090"/>
            <a:ext cx="6957822" cy="534670"/>
          </a:xfrm>
        </p:spPr>
        <p:txBody>
          <a:bodyPr anchor="b"/>
          <a:lstStyle>
            <a:lvl1pPr algn="l">
              <a:buNone/>
              <a:defRPr sz="2300" b="1" cap="small" baseline="0"/>
            </a:lvl1pPr>
          </a:lstStyle>
          <a:p>
            <a:r>
              <a:rPr kumimoji="0" lang="cs-CZ" smtClean="0"/>
              <a:t>Kliknutím lze upravit styl.</a:t>
            </a:r>
            <a:endParaRPr kumimoji="0" lang="en-US"/>
          </a:p>
        </p:txBody>
      </p:sp>
      <p:sp>
        <p:nvSpPr>
          <p:cNvPr id="3" name="Zástupný symbol pro text 2"/>
          <p:cNvSpPr>
            <a:spLocks noGrp="1"/>
          </p:cNvSpPr>
          <p:nvPr>
            <p:ph type="body" idx="2"/>
          </p:nvPr>
        </p:nvSpPr>
        <p:spPr>
          <a:xfrm>
            <a:off x="7966583" y="302514"/>
            <a:ext cx="1785798" cy="5495671"/>
          </a:xfrm>
        </p:spPr>
        <p:txBody>
          <a:bodyPr/>
          <a:lstStyle>
            <a:lvl1pPr marL="0" indent="0">
              <a:spcBef>
                <a:spcPts val="456"/>
              </a:spcBef>
              <a:spcAft>
                <a:spcPts val="1141"/>
              </a:spcAft>
              <a:buNone/>
              <a:defRPr sz="1400"/>
            </a:lvl1pPr>
            <a:lvl2pPr>
              <a:buNone/>
              <a:defRPr sz="1400"/>
            </a:lvl2pPr>
            <a:lvl3pPr>
              <a:buNone/>
              <a:defRPr sz="1100"/>
            </a:lvl3pPr>
            <a:lvl4pPr>
              <a:buNone/>
              <a:defRPr sz="1000"/>
            </a:lvl4pPr>
            <a:lvl5pPr>
              <a:buNone/>
              <a:defRPr sz="1000"/>
            </a:lvl5pPr>
          </a:lstStyle>
          <a:p>
            <a:pPr lvl="0" eaLnBrk="1" latinLnBrk="0" hangingPunct="1"/>
            <a:r>
              <a:rPr kumimoji="0" lang="cs-CZ" smtClean="0"/>
              <a:t>Kliknutím lze upravit styly předlohy textu.</a:t>
            </a:r>
          </a:p>
        </p:txBody>
      </p:sp>
      <p:sp>
        <p:nvSpPr>
          <p:cNvPr id="8" name="Přímá spojnice 7"/>
          <p:cNvSpPr>
            <a:spLocks noChangeShapeType="1"/>
          </p:cNvSpPr>
          <p:nvPr/>
        </p:nvSpPr>
        <p:spPr bwMode="auto">
          <a:xfrm>
            <a:off x="7307157" y="0"/>
            <a:ext cx="0" cy="756285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dirty="0">
              <a:solidFill>
                <a:prstClr val="black"/>
              </a:solidFill>
            </a:endParaRPr>
          </a:p>
        </p:txBody>
      </p:sp>
      <p:sp>
        <p:nvSpPr>
          <p:cNvPr id="9" name="Přímá spojnice 8"/>
          <p:cNvSpPr>
            <a:spLocks noChangeShapeType="1"/>
          </p:cNvSpPr>
          <p:nvPr/>
        </p:nvSpPr>
        <p:spPr bwMode="auto">
          <a:xfrm>
            <a:off x="7241546" y="0"/>
            <a:ext cx="0" cy="7562850"/>
          </a:xfrm>
          <a:prstGeom prst="line">
            <a:avLst/>
          </a:prstGeom>
          <a:noFill/>
          <a:ln w="12700" cap="flat" cmpd="sng" algn="ctr">
            <a:solidFill>
              <a:schemeClr val="accent1"/>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dirty="0">
              <a:solidFill>
                <a:prstClr val="black"/>
              </a:solidFill>
            </a:endParaRPr>
          </a:p>
        </p:txBody>
      </p:sp>
      <p:sp>
        <p:nvSpPr>
          <p:cNvPr id="11" name="Přímá spojnice 10"/>
          <p:cNvSpPr>
            <a:spLocks noChangeShapeType="1"/>
          </p:cNvSpPr>
          <p:nvPr/>
        </p:nvSpPr>
        <p:spPr bwMode="auto">
          <a:xfrm>
            <a:off x="10515177" y="0"/>
            <a:ext cx="0" cy="7562850"/>
          </a:xfrm>
          <a:prstGeom prst="line">
            <a:avLst/>
          </a:prstGeom>
          <a:noFill/>
          <a:ln w="19050" cap="flat" cmpd="sng" algn="ctr">
            <a:solidFill>
              <a:schemeClr val="accent1"/>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a:solidFill>
                <a:prstClr val="black"/>
              </a:solidFill>
            </a:endParaRPr>
          </a:p>
        </p:txBody>
      </p:sp>
      <p:sp>
        <p:nvSpPr>
          <p:cNvPr id="12" name="Obdélník 11"/>
          <p:cNvSpPr/>
          <p:nvPr/>
        </p:nvSpPr>
        <p:spPr bwMode="auto">
          <a:xfrm>
            <a:off x="10336953" y="0"/>
            <a:ext cx="356447" cy="756285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a:solidFill>
                <a:prstClr val="white"/>
              </a:solidFill>
            </a:endParaRPr>
          </a:p>
        </p:txBody>
      </p:sp>
      <p:sp>
        <p:nvSpPr>
          <p:cNvPr id="13" name="Přímá spojnice 12"/>
          <p:cNvSpPr>
            <a:spLocks noChangeShapeType="1"/>
          </p:cNvSpPr>
          <p:nvPr/>
        </p:nvSpPr>
        <p:spPr bwMode="auto">
          <a:xfrm>
            <a:off x="10426065" y="0"/>
            <a:ext cx="0" cy="7562850"/>
          </a:xfrm>
          <a:prstGeom prst="line">
            <a:avLst/>
          </a:prstGeom>
          <a:noFill/>
          <a:ln w="9525" cap="flat" cmpd="sng" algn="ctr">
            <a:solidFill>
              <a:schemeClr val="accent1"/>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a:solidFill>
                <a:prstClr val="black"/>
              </a:solidFill>
            </a:endParaRPr>
          </a:p>
        </p:txBody>
      </p:sp>
      <p:sp>
        <p:nvSpPr>
          <p:cNvPr id="14" name="Ovál 13"/>
          <p:cNvSpPr/>
          <p:nvPr/>
        </p:nvSpPr>
        <p:spPr>
          <a:xfrm>
            <a:off x="9538513" y="6302375"/>
            <a:ext cx="641604" cy="605028"/>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dirty="0">
              <a:solidFill>
                <a:prstClr val="white"/>
              </a:solidFill>
            </a:endParaRPr>
          </a:p>
        </p:txBody>
      </p:sp>
      <p:sp>
        <p:nvSpPr>
          <p:cNvPr id="18" name="Zástupný symbol pro obsah 17"/>
          <p:cNvSpPr>
            <a:spLocks noGrp="1"/>
          </p:cNvSpPr>
          <p:nvPr>
            <p:ph sz="quarter" idx="1"/>
          </p:nvPr>
        </p:nvSpPr>
        <p:spPr>
          <a:xfrm>
            <a:off x="356448" y="302514"/>
            <a:ext cx="6594263" cy="697799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1" name="Zástupný symbol pro datum 20"/>
          <p:cNvSpPr>
            <a:spLocks noGrp="1"/>
          </p:cNvSpPr>
          <p:nvPr>
            <p:ph type="dt" sz="half" idx="14"/>
          </p:nvPr>
        </p:nvSpPr>
        <p:spPr/>
        <p:txBody>
          <a:bodyPr rtlCol="0"/>
          <a:lstStyle/>
          <a:p>
            <a:fld id="{CC57F9FE-ED91-4ECF-B44E-61D5961172A5}" type="datetimeFigureOut">
              <a:rPr lang="cs-CZ" smtClean="0">
                <a:solidFill>
                  <a:srgbClr val="575F6D"/>
                </a:solidFill>
              </a:rPr>
              <a:pPr/>
              <a:t>29. 9. 2016</a:t>
            </a:fld>
            <a:endParaRPr lang="cs-CZ">
              <a:solidFill>
                <a:srgbClr val="575F6D"/>
              </a:solidFill>
            </a:endParaRPr>
          </a:p>
        </p:txBody>
      </p:sp>
      <p:sp>
        <p:nvSpPr>
          <p:cNvPr id="22" name="Zástupný symbol pro číslo snímku 21"/>
          <p:cNvSpPr>
            <a:spLocks noGrp="1"/>
          </p:cNvSpPr>
          <p:nvPr>
            <p:ph type="sldNum" sz="quarter" idx="15"/>
          </p:nvPr>
        </p:nvSpPr>
        <p:spPr/>
        <p:txBody>
          <a:bodyPr rtlCol="0"/>
          <a:lstStyle/>
          <a:p>
            <a:fld id="{A887D0BC-589A-4271-9F9F-D38934F2AB0F}" type="slidenum">
              <a:rPr lang="cs-CZ" smtClean="0"/>
              <a:pPr/>
              <a:t>‹#›</a:t>
            </a:fld>
            <a:endParaRPr lang="cs-CZ"/>
          </a:p>
        </p:txBody>
      </p:sp>
      <p:sp>
        <p:nvSpPr>
          <p:cNvPr id="23" name="Zástupný symbol pro zápatí 22"/>
          <p:cNvSpPr>
            <a:spLocks noGrp="1"/>
          </p:cNvSpPr>
          <p:nvPr>
            <p:ph type="ftr" sz="quarter" idx="16"/>
          </p:nvPr>
        </p:nvSpPr>
        <p:spPr/>
        <p:txBody>
          <a:bodyPr rtlCol="0"/>
          <a:lstStyle/>
          <a:p>
            <a:endParaRPr lang="cs-CZ">
              <a:solidFill>
                <a:srgbClr val="575F6D"/>
              </a:solidFill>
            </a:endParaRPr>
          </a:p>
        </p:txBody>
      </p:sp>
    </p:spTree>
    <p:extLst>
      <p:ext uri="{BB962C8B-B14F-4D97-AF65-F5344CB8AC3E}">
        <p14:creationId xmlns:p14="http://schemas.microsoft.com/office/powerpoint/2010/main" val="104585093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Přímá spojnice 8"/>
          <p:cNvSpPr>
            <a:spLocks noChangeShapeType="1"/>
          </p:cNvSpPr>
          <p:nvPr/>
        </p:nvSpPr>
        <p:spPr bwMode="auto">
          <a:xfrm>
            <a:off x="10247842" y="0"/>
            <a:ext cx="0" cy="756285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a:solidFill>
                <a:prstClr val="black"/>
              </a:solidFill>
            </a:endParaRPr>
          </a:p>
        </p:txBody>
      </p:sp>
      <p:sp>
        <p:nvSpPr>
          <p:cNvPr id="13" name="Ovál 12"/>
          <p:cNvSpPr/>
          <p:nvPr/>
        </p:nvSpPr>
        <p:spPr>
          <a:xfrm>
            <a:off x="9538513" y="6302375"/>
            <a:ext cx="641604" cy="605028"/>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dirty="0">
              <a:solidFill>
                <a:prstClr val="white"/>
              </a:solidFill>
            </a:endParaRPr>
          </a:p>
        </p:txBody>
      </p:sp>
      <p:sp>
        <p:nvSpPr>
          <p:cNvPr id="2" name="Nadpis 1"/>
          <p:cNvSpPr>
            <a:spLocks noGrp="1"/>
          </p:cNvSpPr>
          <p:nvPr>
            <p:ph type="title"/>
          </p:nvPr>
        </p:nvSpPr>
        <p:spPr>
          <a:xfrm rot="5400000">
            <a:off x="4128106" y="3514090"/>
            <a:ext cx="6957822" cy="534670"/>
          </a:xfrm>
        </p:spPr>
        <p:txBody>
          <a:bodyPr anchor="b"/>
          <a:lstStyle>
            <a:lvl1pPr algn="l">
              <a:buNone/>
              <a:defRPr sz="2300" b="1"/>
            </a:lvl1pPr>
          </a:lstStyle>
          <a:p>
            <a:r>
              <a:rPr kumimoji="0" lang="cs-CZ" smtClean="0"/>
              <a:t>Kliknutím lze upravit styl.</a:t>
            </a:r>
            <a:endParaRPr kumimoji="0" lang="en-US"/>
          </a:p>
        </p:txBody>
      </p:sp>
      <p:sp>
        <p:nvSpPr>
          <p:cNvPr id="3" name="Zástupný symbol pro obrázek 2"/>
          <p:cNvSpPr>
            <a:spLocks noGrp="1"/>
          </p:cNvSpPr>
          <p:nvPr>
            <p:ph type="pic" idx="1"/>
          </p:nvPr>
        </p:nvSpPr>
        <p:spPr>
          <a:xfrm>
            <a:off x="0" y="0"/>
            <a:ext cx="7218045" cy="756285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700"/>
            </a:lvl1pPr>
          </a:lstStyle>
          <a:p>
            <a:pPr algn="ctr" eaLnBrk="1" latinLnBrk="0" hangingPunct="1">
              <a:buFontTx/>
              <a:buNone/>
            </a:pPr>
            <a:r>
              <a:rPr kumimoji="0" lang="cs-CZ" smtClean="0"/>
              <a:t>Kliknutím na ikonu přidáte obrázek.</a:t>
            </a:r>
            <a:endParaRPr kumimoji="0" lang="en-US" dirty="0"/>
          </a:p>
        </p:txBody>
      </p:sp>
      <p:sp>
        <p:nvSpPr>
          <p:cNvPr id="4" name="Zástupný symbol pro text 3"/>
          <p:cNvSpPr>
            <a:spLocks noGrp="1"/>
          </p:cNvSpPr>
          <p:nvPr>
            <p:ph type="body" sz="half" idx="2"/>
          </p:nvPr>
        </p:nvSpPr>
        <p:spPr>
          <a:xfrm>
            <a:off x="7912225" y="292010"/>
            <a:ext cx="1782233" cy="5465420"/>
          </a:xfrm>
        </p:spPr>
        <p:txBody>
          <a:bodyPr rot="0" spcFirstLastPara="0" vertOverflow="overflow" horzOverflow="overflow" vert="horz" wrap="square" lIns="104306" tIns="52153" rIns="104306" bIns="52153" numCol="1" spcCol="312916" rtlCol="0" fromWordArt="0" anchor="t" anchorCtr="0" forceAA="0" compatLnSpc="1">
            <a:normAutofit/>
          </a:bodyPr>
          <a:lstStyle>
            <a:lvl1pPr marL="0" indent="0">
              <a:spcBef>
                <a:spcPts val="114"/>
              </a:spcBef>
              <a:spcAft>
                <a:spcPts val="456"/>
              </a:spcAft>
              <a:buFontTx/>
              <a:buNone/>
              <a:defRPr sz="1400"/>
            </a:lvl1pPr>
            <a:lvl2pPr>
              <a:defRPr sz="1400"/>
            </a:lvl2pPr>
            <a:lvl3pPr>
              <a:defRPr sz="1100"/>
            </a:lvl3pPr>
            <a:lvl4pPr>
              <a:defRPr sz="1000"/>
            </a:lvl4pPr>
            <a:lvl5pPr>
              <a:defRPr sz="1000"/>
            </a:lvl5pPr>
          </a:lstStyle>
          <a:p>
            <a:pPr lvl="0" eaLnBrk="1" latinLnBrk="0" hangingPunct="1"/>
            <a:r>
              <a:rPr kumimoji="0" lang="cs-CZ" smtClean="0"/>
              <a:t>Kliknutím lze upravit styly předlohy textu.</a:t>
            </a:r>
          </a:p>
        </p:txBody>
      </p:sp>
      <p:sp>
        <p:nvSpPr>
          <p:cNvPr id="10" name="Přímá spojnice 9"/>
          <p:cNvSpPr>
            <a:spLocks noChangeShapeType="1"/>
          </p:cNvSpPr>
          <p:nvPr/>
        </p:nvSpPr>
        <p:spPr bwMode="auto">
          <a:xfrm>
            <a:off x="10515177" y="0"/>
            <a:ext cx="0" cy="7562850"/>
          </a:xfrm>
          <a:prstGeom prst="line">
            <a:avLst/>
          </a:prstGeom>
          <a:noFill/>
          <a:ln w="9525" cap="flat" cmpd="sng" algn="ctr">
            <a:solidFill>
              <a:schemeClr val="tx1"/>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a:solidFill>
                <a:prstClr val="black"/>
              </a:solidFill>
            </a:endParaRPr>
          </a:p>
        </p:txBody>
      </p:sp>
      <p:sp>
        <p:nvSpPr>
          <p:cNvPr id="11" name="Obdélník 10"/>
          <p:cNvSpPr/>
          <p:nvPr/>
        </p:nvSpPr>
        <p:spPr bwMode="auto">
          <a:xfrm>
            <a:off x="10336953" y="0"/>
            <a:ext cx="356447" cy="756285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a:solidFill>
                <a:prstClr val="white"/>
              </a:solidFill>
            </a:endParaRPr>
          </a:p>
        </p:txBody>
      </p:sp>
      <p:sp>
        <p:nvSpPr>
          <p:cNvPr id="12" name="Přímá spojnice 11"/>
          <p:cNvSpPr>
            <a:spLocks noChangeShapeType="1"/>
          </p:cNvSpPr>
          <p:nvPr/>
        </p:nvSpPr>
        <p:spPr bwMode="auto">
          <a:xfrm>
            <a:off x="10426065" y="0"/>
            <a:ext cx="0" cy="7562850"/>
          </a:xfrm>
          <a:prstGeom prst="line">
            <a:avLst/>
          </a:prstGeom>
          <a:noFill/>
          <a:ln w="9525" cap="flat" cmpd="sng" algn="ctr">
            <a:solidFill>
              <a:schemeClr val="accent1"/>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a:solidFill>
                <a:prstClr val="black"/>
              </a:solidFill>
            </a:endParaRPr>
          </a:p>
        </p:txBody>
      </p:sp>
      <p:sp>
        <p:nvSpPr>
          <p:cNvPr id="19" name="Přímá spojnice 18"/>
          <p:cNvSpPr>
            <a:spLocks noChangeShapeType="1"/>
          </p:cNvSpPr>
          <p:nvPr/>
        </p:nvSpPr>
        <p:spPr bwMode="auto">
          <a:xfrm>
            <a:off x="7307157" y="0"/>
            <a:ext cx="0" cy="756285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dirty="0">
              <a:solidFill>
                <a:prstClr val="black"/>
              </a:solidFill>
            </a:endParaRPr>
          </a:p>
        </p:txBody>
      </p:sp>
      <p:sp>
        <p:nvSpPr>
          <p:cNvPr id="20" name="Přímá spojnice 19"/>
          <p:cNvSpPr>
            <a:spLocks noChangeShapeType="1"/>
          </p:cNvSpPr>
          <p:nvPr/>
        </p:nvSpPr>
        <p:spPr bwMode="auto">
          <a:xfrm>
            <a:off x="7241546" y="0"/>
            <a:ext cx="0" cy="7562850"/>
          </a:xfrm>
          <a:prstGeom prst="line">
            <a:avLst/>
          </a:prstGeom>
          <a:noFill/>
          <a:ln w="12700" cap="flat" cmpd="sng" algn="ctr">
            <a:solidFill>
              <a:schemeClr val="accent1"/>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dirty="0">
              <a:solidFill>
                <a:prstClr val="black"/>
              </a:solidFill>
            </a:endParaRPr>
          </a:p>
        </p:txBody>
      </p:sp>
      <p:sp>
        <p:nvSpPr>
          <p:cNvPr id="17" name="Zástupný symbol pro datum 16"/>
          <p:cNvSpPr>
            <a:spLocks noGrp="1"/>
          </p:cNvSpPr>
          <p:nvPr>
            <p:ph type="dt" sz="half" idx="10"/>
          </p:nvPr>
        </p:nvSpPr>
        <p:spPr/>
        <p:txBody>
          <a:bodyPr rtlCol="0"/>
          <a:lstStyle/>
          <a:p>
            <a:fld id="{CC57F9FE-ED91-4ECF-B44E-61D5961172A5}" type="datetimeFigureOut">
              <a:rPr lang="cs-CZ" smtClean="0">
                <a:solidFill>
                  <a:srgbClr val="575F6D"/>
                </a:solidFill>
              </a:rPr>
              <a:pPr/>
              <a:t>29. 9. 2016</a:t>
            </a:fld>
            <a:endParaRPr lang="cs-CZ">
              <a:solidFill>
                <a:srgbClr val="575F6D"/>
              </a:solidFill>
            </a:endParaRPr>
          </a:p>
        </p:txBody>
      </p:sp>
      <p:sp>
        <p:nvSpPr>
          <p:cNvPr id="18" name="Zástupný symbol pro číslo snímku 17"/>
          <p:cNvSpPr>
            <a:spLocks noGrp="1"/>
          </p:cNvSpPr>
          <p:nvPr>
            <p:ph type="sldNum" sz="quarter" idx="11"/>
          </p:nvPr>
        </p:nvSpPr>
        <p:spPr/>
        <p:txBody>
          <a:bodyPr rtlCol="0"/>
          <a:lstStyle/>
          <a:p>
            <a:fld id="{A887D0BC-589A-4271-9F9F-D38934F2AB0F}" type="slidenum">
              <a:rPr lang="cs-CZ" smtClean="0"/>
              <a:pPr/>
              <a:t>‹#›</a:t>
            </a:fld>
            <a:endParaRPr lang="cs-CZ"/>
          </a:p>
        </p:txBody>
      </p:sp>
      <p:sp>
        <p:nvSpPr>
          <p:cNvPr id="21" name="Zástupný symbol pro zápatí 20"/>
          <p:cNvSpPr>
            <a:spLocks noGrp="1"/>
          </p:cNvSpPr>
          <p:nvPr>
            <p:ph type="ftr" sz="quarter" idx="12"/>
          </p:nvPr>
        </p:nvSpPr>
        <p:spPr/>
        <p:txBody>
          <a:bodyPr rtlCol="0"/>
          <a:lstStyle/>
          <a:p>
            <a:endParaRPr lang="cs-CZ">
              <a:solidFill>
                <a:srgbClr val="575F6D"/>
              </a:solidFill>
            </a:endParaRPr>
          </a:p>
        </p:txBody>
      </p:sp>
    </p:spTree>
    <p:extLst>
      <p:ext uri="{BB962C8B-B14F-4D97-AF65-F5344CB8AC3E}">
        <p14:creationId xmlns:p14="http://schemas.microsoft.com/office/powerpoint/2010/main" val="3818128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Přímá spojnice 15"/>
          <p:cNvSpPr>
            <a:spLocks noChangeShapeType="1"/>
          </p:cNvSpPr>
          <p:nvPr/>
        </p:nvSpPr>
        <p:spPr bwMode="auto">
          <a:xfrm>
            <a:off x="10247842" y="0"/>
            <a:ext cx="0" cy="756285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dirty="0">
              <a:solidFill>
                <a:prstClr val="black"/>
              </a:solidFill>
            </a:endParaRPr>
          </a:p>
        </p:txBody>
      </p:sp>
      <p:sp>
        <p:nvSpPr>
          <p:cNvPr id="22" name="Zástupný symbol pro nadpis 21"/>
          <p:cNvSpPr>
            <a:spLocks noGrp="1"/>
          </p:cNvSpPr>
          <p:nvPr>
            <p:ph type="title"/>
          </p:nvPr>
        </p:nvSpPr>
        <p:spPr>
          <a:xfrm>
            <a:off x="534670" y="302866"/>
            <a:ext cx="8732943" cy="1260475"/>
          </a:xfrm>
          <a:prstGeom prst="rect">
            <a:avLst/>
          </a:prstGeom>
        </p:spPr>
        <p:txBody>
          <a:bodyPr vert="horz" lIns="104306" tIns="52153" rIns="104306" bIns="52153" anchor="b">
            <a:normAutofit/>
          </a:bodyPr>
          <a:lstStyle/>
          <a:p>
            <a:r>
              <a:rPr kumimoji="0" lang="cs-CZ" smtClean="0"/>
              <a:t>Kliknutím lze upravit styl.</a:t>
            </a:r>
            <a:endParaRPr kumimoji="0" lang="en-US"/>
          </a:p>
        </p:txBody>
      </p:sp>
      <p:sp>
        <p:nvSpPr>
          <p:cNvPr id="13" name="Zástupný symbol pro text 12"/>
          <p:cNvSpPr>
            <a:spLocks noGrp="1"/>
          </p:cNvSpPr>
          <p:nvPr>
            <p:ph type="body" idx="1"/>
          </p:nvPr>
        </p:nvSpPr>
        <p:spPr>
          <a:xfrm>
            <a:off x="534670" y="1764665"/>
            <a:ext cx="8732943" cy="5374665"/>
          </a:xfrm>
          <a:prstGeom prst="rect">
            <a:avLst/>
          </a:prstGeom>
        </p:spPr>
        <p:txBody>
          <a:bodyPr vert="horz" lIns="104306" tIns="52153" rIns="104306" bIns="52153">
            <a:normAutofit/>
          </a:bodyPr>
          <a:lstStyle/>
          <a:p>
            <a:pPr lvl="0" eaLnBrk="1" latinLnBrk="0" hangingPunct="1"/>
            <a:r>
              <a:rPr kumimoji="0" lang="cs-CZ" smtClean="0"/>
              <a:t>Kliknutím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4" name="Zástupný symbol pro datum 13"/>
          <p:cNvSpPr>
            <a:spLocks noGrp="1"/>
          </p:cNvSpPr>
          <p:nvPr>
            <p:ph type="dt" sz="half" idx="2"/>
          </p:nvPr>
        </p:nvSpPr>
        <p:spPr>
          <a:xfrm rot="5400000">
            <a:off x="8942578" y="1180241"/>
            <a:ext cx="2218436" cy="449123"/>
          </a:xfrm>
          <a:prstGeom prst="rect">
            <a:avLst/>
          </a:prstGeom>
        </p:spPr>
        <p:txBody>
          <a:bodyPr vert="horz" lIns="104306" tIns="52153" rIns="104306" bIns="52153" anchor="ctr" anchorCtr="0"/>
          <a:lstStyle>
            <a:lvl1pPr algn="r" eaLnBrk="1" latinLnBrk="0" hangingPunct="1">
              <a:defRPr kumimoji="0" sz="1400">
                <a:solidFill>
                  <a:schemeClr val="tx2"/>
                </a:solidFill>
              </a:defRPr>
            </a:lvl1pPr>
          </a:lstStyle>
          <a:p>
            <a:pPr defTabSz="1043055"/>
            <a:fld id="{CC57F9FE-ED91-4ECF-B44E-61D5961172A5}" type="datetimeFigureOut">
              <a:rPr lang="cs-CZ" smtClean="0">
                <a:solidFill>
                  <a:srgbClr val="575F6D"/>
                </a:solidFill>
              </a:rPr>
              <a:pPr defTabSz="1043055"/>
              <a:t>29. 9. 2016</a:t>
            </a:fld>
            <a:endParaRPr lang="cs-CZ">
              <a:solidFill>
                <a:srgbClr val="575F6D"/>
              </a:solidFill>
            </a:endParaRPr>
          </a:p>
        </p:txBody>
      </p:sp>
      <p:sp>
        <p:nvSpPr>
          <p:cNvPr id="3" name="Zástupný symbol pro zápatí 2"/>
          <p:cNvSpPr>
            <a:spLocks noGrp="1"/>
          </p:cNvSpPr>
          <p:nvPr>
            <p:ph type="ftr" sz="quarter" idx="3"/>
          </p:nvPr>
        </p:nvSpPr>
        <p:spPr>
          <a:xfrm rot="5400000">
            <a:off x="8281314" y="4109153"/>
            <a:ext cx="3529330" cy="427736"/>
          </a:xfrm>
          <a:prstGeom prst="rect">
            <a:avLst/>
          </a:prstGeom>
        </p:spPr>
        <p:txBody>
          <a:bodyPr vert="horz" lIns="104306" tIns="52153" rIns="104306" bIns="52153" anchor="ctr" anchorCtr="0"/>
          <a:lstStyle>
            <a:lvl1pPr algn="l" eaLnBrk="1" latinLnBrk="0" hangingPunct="1">
              <a:defRPr kumimoji="0" sz="1400">
                <a:solidFill>
                  <a:schemeClr val="tx2"/>
                </a:solidFill>
              </a:defRPr>
            </a:lvl1pPr>
          </a:lstStyle>
          <a:p>
            <a:pPr defTabSz="1043055"/>
            <a:endParaRPr lang="cs-CZ">
              <a:solidFill>
                <a:srgbClr val="575F6D"/>
              </a:solidFill>
            </a:endParaRPr>
          </a:p>
        </p:txBody>
      </p:sp>
      <p:sp>
        <p:nvSpPr>
          <p:cNvPr id="7" name="Přímá spojnice 6"/>
          <p:cNvSpPr>
            <a:spLocks noChangeShapeType="1"/>
          </p:cNvSpPr>
          <p:nvPr/>
        </p:nvSpPr>
        <p:spPr bwMode="auto">
          <a:xfrm>
            <a:off x="89112" y="0"/>
            <a:ext cx="0" cy="756285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a:solidFill>
                <a:prstClr val="black"/>
              </a:solidFill>
            </a:endParaRPr>
          </a:p>
        </p:txBody>
      </p:sp>
      <p:sp>
        <p:nvSpPr>
          <p:cNvPr id="9" name="Přímá spojnice 8"/>
          <p:cNvSpPr>
            <a:spLocks noChangeShapeType="1"/>
          </p:cNvSpPr>
          <p:nvPr/>
        </p:nvSpPr>
        <p:spPr bwMode="auto">
          <a:xfrm>
            <a:off x="10515177" y="0"/>
            <a:ext cx="0" cy="7562850"/>
          </a:xfrm>
          <a:prstGeom prst="line">
            <a:avLst/>
          </a:prstGeom>
          <a:noFill/>
          <a:ln w="19050" cap="flat" cmpd="sng" algn="ctr">
            <a:solidFill>
              <a:schemeClr val="accent1"/>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a:solidFill>
                <a:prstClr val="black"/>
              </a:solidFill>
            </a:endParaRPr>
          </a:p>
        </p:txBody>
      </p:sp>
      <p:sp>
        <p:nvSpPr>
          <p:cNvPr id="10" name="Obdélník 9"/>
          <p:cNvSpPr/>
          <p:nvPr/>
        </p:nvSpPr>
        <p:spPr bwMode="auto">
          <a:xfrm>
            <a:off x="10336953" y="0"/>
            <a:ext cx="356447" cy="756285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a:solidFill>
                <a:prstClr val="white"/>
              </a:solidFill>
            </a:endParaRPr>
          </a:p>
        </p:txBody>
      </p:sp>
      <p:sp>
        <p:nvSpPr>
          <p:cNvPr id="11" name="Přímá spojnice 10"/>
          <p:cNvSpPr>
            <a:spLocks noChangeShapeType="1"/>
          </p:cNvSpPr>
          <p:nvPr/>
        </p:nvSpPr>
        <p:spPr bwMode="auto">
          <a:xfrm>
            <a:off x="10426065" y="0"/>
            <a:ext cx="0" cy="7562850"/>
          </a:xfrm>
          <a:prstGeom prst="line">
            <a:avLst/>
          </a:prstGeom>
          <a:noFill/>
          <a:ln w="9525" cap="flat" cmpd="sng" algn="ctr">
            <a:solidFill>
              <a:schemeClr val="accent1"/>
            </a:solidFill>
            <a:prstDash val="solid"/>
            <a:round/>
            <a:headEnd type="none" w="med" len="med"/>
            <a:tailEnd type="none" w="med" len="med"/>
          </a:ln>
          <a:effectLst/>
        </p:spPr>
        <p:txBody>
          <a:bodyPr vert="horz" wrap="square" lIns="104306" tIns="52153" rIns="104306" bIns="52153" anchor="t" compatLnSpc="1"/>
          <a:lstStyle/>
          <a:p>
            <a:pPr defTabSz="1043055"/>
            <a:endParaRPr lang="en-US" sz="2100">
              <a:solidFill>
                <a:prstClr val="black"/>
              </a:solidFill>
            </a:endParaRPr>
          </a:p>
        </p:txBody>
      </p:sp>
      <p:sp>
        <p:nvSpPr>
          <p:cNvPr id="12" name="Ovál 11"/>
          <p:cNvSpPr/>
          <p:nvPr/>
        </p:nvSpPr>
        <p:spPr>
          <a:xfrm>
            <a:off x="9538513" y="6302375"/>
            <a:ext cx="641604" cy="605028"/>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defTabSz="1043055"/>
            <a:endParaRPr lang="en-US" sz="2100" dirty="0">
              <a:solidFill>
                <a:prstClr val="white"/>
              </a:solidFill>
            </a:endParaRPr>
          </a:p>
        </p:txBody>
      </p:sp>
      <p:sp>
        <p:nvSpPr>
          <p:cNvPr id="23" name="Zástupný symbol pro číslo snímku 22"/>
          <p:cNvSpPr>
            <a:spLocks noGrp="1"/>
          </p:cNvSpPr>
          <p:nvPr>
            <p:ph type="sldNum" sz="quarter" idx="4"/>
          </p:nvPr>
        </p:nvSpPr>
        <p:spPr>
          <a:xfrm>
            <a:off x="9506434" y="6323384"/>
            <a:ext cx="712893" cy="574777"/>
          </a:xfrm>
          <a:prstGeom prst="rect">
            <a:avLst/>
          </a:prstGeom>
        </p:spPr>
        <p:txBody>
          <a:bodyPr vert="horz" lIns="104306" tIns="52153" rIns="104306" bIns="52153" anchor="ctr"/>
          <a:lstStyle>
            <a:lvl1pPr algn="ctr" eaLnBrk="1" latinLnBrk="0" hangingPunct="1">
              <a:defRPr kumimoji="0" sz="1600" b="1">
                <a:solidFill>
                  <a:srgbClr val="FFFFFF"/>
                </a:solidFill>
              </a:defRPr>
            </a:lvl1pPr>
          </a:lstStyle>
          <a:p>
            <a:pPr defTabSz="1043055"/>
            <a:fld id="{A887D0BC-589A-4271-9F9F-D38934F2AB0F}" type="slidenum">
              <a:rPr lang="cs-CZ" smtClean="0"/>
              <a:pPr defTabSz="1043055"/>
              <a:t>‹#›</a:t>
            </a:fld>
            <a:endParaRPr lang="cs-CZ"/>
          </a:p>
        </p:txBody>
      </p:sp>
    </p:spTree>
    <p:extLst>
      <p:ext uri="{BB962C8B-B14F-4D97-AF65-F5344CB8AC3E}">
        <p14:creationId xmlns:p14="http://schemas.microsoft.com/office/powerpoint/2010/main" val="1135999059"/>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l" rtl="0" eaLnBrk="1" latinLnBrk="0" hangingPunct="1">
        <a:spcBef>
          <a:spcPct val="0"/>
        </a:spcBef>
        <a:buNone/>
        <a:defRPr kumimoji="0" sz="3400" b="0" kern="1200" cap="small" baseline="0">
          <a:solidFill>
            <a:schemeClr val="tx2"/>
          </a:solidFill>
          <a:latin typeface="+mj-lt"/>
          <a:ea typeface="+mj-ea"/>
          <a:cs typeface="+mj-cs"/>
        </a:defRPr>
      </a:lvl1pPr>
    </p:titleStyle>
    <p:bodyStyle>
      <a:lvl1pPr marL="312916" indent="-312916" algn="l" rtl="0" eaLnBrk="1" latinLnBrk="0" hangingPunct="1">
        <a:spcBef>
          <a:spcPts val="684"/>
        </a:spcBef>
        <a:buClr>
          <a:schemeClr val="accent1"/>
        </a:buClr>
        <a:buSzPct val="70000"/>
        <a:buFont typeface="Wingdings"/>
        <a:buChar char=""/>
        <a:defRPr kumimoji="0" sz="2700" kern="1200">
          <a:solidFill>
            <a:schemeClr val="tx1"/>
          </a:solidFill>
          <a:latin typeface="+mn-lt"/>
          <a:ea typeface="+mn-ea"/>
          <a:cs typeface="+mn-cs"/>
        </a:defRPr>
      </a:lvl1pPr>
      <a:lvl2pPr marL="730138" indent="-312916" algn="l" rtl="0" eaLnBrk="1" latinLnBrk="0" hangingPunct="1">
        <a:spcBef>
          <a:spcPct val="20000"/>
        </a:spcBef>
        <a:buClr>
          <a:schemeClr val="accent1"/>
        </a:buClr>
        <a:buSzPct val="80000"/>
        <a:buFont typeface="Wingdings 2"/>
        <a:buChar char=""/>
        <a:defRPr kumimoji="0" sz="2400" kern="1200">
          <a:solidFill>
            <a:schemeClr val="tx1"/>
          </a:solidFill>
          <a:latin typeface="+mn-lt"/>
          <a:ea typeface="+mn-ea"/>
          <a:cs typeface="+mn-cs"/>
        </a:defRPr>
      </a:lvl2pPr>
      <a:lvl3pPr marL="1043055" indent="-208611" algn="l" rtl="0" eaLnBrk="1" latinLnBrk="0" hangingPunct="1">
        <a:spcBef>
          <a:spcPct val="20000"/>
        </a:spcBef>
        <a:buClr>
          <a:schemeClr val="accent1">
            <a:shade val="75000"/>
          </a:schemeClr>
        </a:buClr>
        <a:buSzPct val="60000"/>
        <a:buFont typeface="Wingdings"/>
        <a:buChar char=""/>
        <a:defRPr kumimoji="0" sz="2100" kern="1200">
          <a:solidFill>
            <a:schemeClr val="tx1"/>
          </a:solidFill>
          <a:latin typeface="+mn-lt"/>
          <a:ea typeface="+mn-ea"/>
          <a:cs typeface="+mn-cs"/>
        </a:defRPr>
      </a:lvl3pPr>
      <a:lvl4pPr marL="1355972" indent="-208611" algn="l" rtl="0" eaLnBrk="1" latinLnBrk="0" hangingPunct="1">
        <a:spcBef>
          <a:spcPct val="20000"/>
        </a:spcBef>
        <a:buClr>
          <a:schemeClr val="accent1">
            <a:tint val="60000"/>
          </a:schemeClr>
        </a:buClr>
        <a:buSzPct val="60000"/>
        <a:buFont typeface="Wingdings"/>
        <a:buChar char=""/>
        <a:defRPr kumimoji="0" sz="2100" kern="1200">
          <a:solidFill>
            <a:schemeClr val="tx1"/>
          </a:solidFill>
          <a:latin typeface="+mn-lt"/>
          <a:ea typeface="+mn-ea"/>
          <a:cs typeface="+mn-cs"/>
        </a:defRPr>
      </a:lvl4pPr>
      <a:lvl5pPr marL="1668888" indent="-208611" algn="l" rtl="0" eaLnBrk="1" latinLnBrk="0" hangingPunct="1">
        <a:spcBef>
          <a:spcPct val="20000"/>
        </a:spcBef>
        <a:buClr>
          <a:schemeClr val="accent2">
            <a:tint val="60000"/>
          </a:schemeClr>
        </a:buClr>
        <a:buSzPct val="68000"/>
        <a:buFont typeface="Wingdings 2"/>
        <a:buChar char=""/>
        <a:defRPr kumimoji="0" sz="1800" kern="1200">
          <a:solidFill>
            <a:schemeClr val="tx1"/>
          </a:solidFill>
          <a:latin typeface="+mn-lt"/>
          <a:ea typeface="+mn-ea"/>
          <a:cs typeface="+mn-cs"/>
        </a:defRPr>
      </a:lvl5pPr>
      <a:lvl6pPr marL="1981803" indent="-208611" algn="l" rtl="0" eaLnBrk="1" latinLnBrk="0" hangingPunct="1">
        <a:spcBef>
          <a:spcPct val="20000"/>
        </a:spcBef>
        <a:buClr>
          <a:schemeClr val="accent1"/>
        </a:buClr>
        <a:buChar char="•"/>
        <a:defRPr kumimoji="0" sz="1800" kern="1200">
          <a:solidFill>
            <a:schemeClr val="tx2"/>
          </a:solidFill>
          <a:latin typeface="+mn-lt"/>
          <a:ea typeface="+mn-ea"/>
          <a:cs typeface="+mn-cs"/>
        </a:defRPr>
      </a:lvl6pPr>
      <a:lvl7pPr marL="2294721" indent="-208611" algn="l" rtl="0" eaLnBrk="1" latinLnBrk="0" hangingPunct="1">
        <a:spcBef>
          <a:spcPct val="20000"/>
        </a:spcBef>
        <a:buClr>
          <a:schemeClr val="accent1">
            <a:tint val="60000"/>
          </a:schemeClr>
        </a:buClr>
        <a:buSzPct val="60000"/>
        <a:buFont typeface="Wingdings"/>
        <a:buChar char=""/>
        <a:defRPr kumimoji="0" sz="1600" kern="1200" baseline="0">
          <a:solidFill>
            <a:schemeClr val="tx2"/>
          </a:solidFill>
          <a:latin typeface="+mn-lt"/>
          <a:ea typeface="+mn-ea"/>
          <a:cs typeface="+mn-cs"/>
        </a:defRPr>
      </a:lvl7pPr>
      <a:lvl8pPr marL="2607637" indent="-208611" algn="l" rtl="0" eaLnBrk="1" latinLnBrk="0" hangingPunct="1">
        <a:spcBef>
          <a:spcPct val="20000"/>
        </a:spcBef>
        <a:buClr>
          <a:schemeClr val="accent2"/>
        </a:buClr>
        <a:buChar char="•"/>
        <a:defRPr kumimoji="0" sz="1600" kern="1200" cap="small" baseline="0">
          <a:solidFill>
            <a:schemeClr val="tx2"/>
          </a:solidFill>
          <a:latin typeface="+mn-lt"/>
          <a:ea typeface="+mn-ea"/>
          <a:cs typeface="+mn-cs"/>
        </a:defRPr>
      </a:lvl8pPr>
      <a:lvl9pPr marL="2920554" indent="-208611" algn="l" rtl="0" eaLnBrk="1" latinLnBrk="0" hangingPunct="1">
        <a:spcBef>
          <a:spcPct val="20000"/>
        </a:spcBef>
        <a:buClr>
          <a:schemeClr val="accent1">
            <a:shade val="75000"/>
          </a:schemeClr>
        </a:buClr>
        <a:buChar char="•"/>
        <a:defRPr kumimoji="0" sz="16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21528" algn="l" rtl="0" eaLnBrk="1" latinLnBrk="0" hangingPunct="1">
        <a:defRPr kumimoji="0" kern="1200">
          <a:solidFill>
            <a:schemeClr val="tx1"/>
          </a:solidFill>
          <a:latin typeface="+mn-lt"/>
          <a:ea typeface="+mn-ea"/>
          <a:cs typeface="+mn-cs"/>
        </a:defRPr>
      </a:lvl2pPr>
      <a:lvl3pPr marL="1043055" algn="l" rtl="0" eaLnBrk="1" latinLnBrk="0" hangingPunct="1">
        <a:defRPr kumimoji="0" kern="1200">
          <a:solidFill>
            <a:schemeClr val="tx1"/>
          </a:solidFill>
          <a:latin typeface="+mn-lt"/>
          <a:ea typeface="+mn-ea"/>
          <a:cs typeface="+mn-cs"/>
        </a:defRPr>
      </a:lvl3pPr>
      <a:lvl4pPr marL="1564582" algn="l" rtl="0" eaLnBrk="1" latinLnBrk="0" hangingPunct="1">
        <a:defRPr kumimoji="0" kern="1200">
          <a:solidFill>
            <a:schemeClr val="tx1"/>
          </a:solidFill>
          <a:latin typeface="+mn-lt"/>
          <a:ea typeface="+mn-ea"/>
          <a:cs typeface="+mn-cs"/>
        </a:defRPr>
      </a:lvl4pPr>
      <a:lvl5pPr marL="2086110" algn="l" rtl="0" eaLnBrk="1" latinLnBrk="0" hangingPunct="1">
        <a:defRPr kumimoji="0" kern="1200">
          <a:solidFill>
            <a:schemeClr val="tx1"/>
          </a:solidFill>
          <a:latin typeface="+mn-lt"/>
          <a:ea typeface="+mn-ea"/>
          <a:cs typeface="+mn-cs"/>
        </a:defRPr>
      </a:lvl5pPr>
      <a:lvl6pPr marL="2607637" algn="l" rtl="0" eaLnBrk="1" latinLnBrk="0" hangingPunct="1">
        <a:defRPr kumimoji="0" kern="1200">
          <a:solidFill>
            <a:schemeClr val="tx1"/>
          </a:solidFill>
          <a:latin typeface="+mn-lt"/>
          <a:ea typeface="+mn-ea"/>
          <a:cs typeface="+mn-cs"/>
        </a:defRPr>
      </a:lvl6pPr>
      <a:lvl7pPr marL="3129165" algn="l" rtl="0" eaLnBrk="1" latinLnBrk="0" hangingPunct="1">
        <a:defRPr kumimoji="0" kern="1200">
          <a:solidFill>
            <a:schemeClr val="tx1"/>
          </a:solidFill>
          <a:latin typeface="+mn-lt"/>
          <a:ea typeface="+mn-ea"/>
          <a:cs typeface="+mn-cs"/>
        </a:defRPr>
      </a:lvl7pPr>
      <a:lvl8pPr marL="3650692" algn="l" rtl="0" eaLnBrk="1" latinLnBrk="0" hangingPunct="1">
        <a:defRPr kumimoji="0" kern="1200">
          <a:solidFill>
            <a:schemeClr val="tx1"/>
          </a:solidFill>
          <a:latin typeface="+mn-lt"/>
          <a:ea typeface="+mn-ea"/>
          <a:cs typeface="+mn-cs"/>
        </a:defRPr>
      </a:lvl8pPr>
      <a:lvl9pPr marL="4172219"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Přímá spojnice 15"/>
          <p:cNvSpPr>
            <a:spLocks noChangeShapeType="1"/>
          </p:cNvSpPr>
          <p:nvPr/>
        </p:nvSpPr>
        <p:spPr bwMode="auto">
          <a:xfrm>
            <a:off x="10247842" y="0"/>
            <a:ext cx="0" cy="756285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104315" tIns="52157" rIns="104315" bIns="52157" anchor="t" compatLnSpc="1"/>
          <a:lstStyle/>
          <a:p>
            <a:endParaRPr kumimoji="0" lang="en-US" dirty="0"/>
          </a:p>
        </p:txBody>
      </p:sp>
      <p:sp>
        <p:nvSpPr>
          <p:cNvPr id="22" name="Zástupný symbol pro nadpis 21"/>
          <p:cNvSpPr>
            <a:spLocks noGrp="1"/>
          </p:cNvSpPr>
          <p:nvPr>
            <p:ph type="title"/>
          </p:nvPr>
        </p:nvSpPr>
        <p:spPr>
          <a:xfrm>
            <a:off x="534670" y="302865"/>
            <a:ext cx="8732943" cy="1260475"/>
          </a:xfrm>
          <a:prstGeom prst="rect">
            <a:avLst/>
          </a:prstGeom>
        </p:spPr>
        <p:txBody>
          <a:bodyPr vert="horz" lIns="104315" tIns="52157" rIns="104315" bIns="52157" anchor="b">
            <a:normAutofit/>
          </a:bodyPr>
          <a:lstStyle/>
          <a:p>
            <a:r>
              <a:rPr kumimoji="0" lang="cs-CZ" smtClean="0"/>
              <a:t>Kliknutím lze upravit styl.</a:t>
            </a:r>
            <a:endParaRPr kumimoji="0" lang="en-US"/>
          </a:p>
        </p:txBody>
      </p:sp>
      <p:sp>
        <p:nvSpPr>
          <p:cNvPr id="13" name="Zástupný symbol pro text 12"/>
          <p:cNvSpPr>
            <a:spLocks noGrp="1"/>
          </p:cNvSpPr>
          <p:nvPr>
            <p:ph type="body" idx="1"/>
          </p:nvPr>
        </p:nvSpPr>
        <p:spPr>
          <a:xfrm>
            <a:off x="534670" y="1764665"/>
            <a:ext cx="8732943" cy="5374665"/>
          </a:xfrm>
          <a:prstGeom prst="rect">
            <a:avLst/>
          </a:prstGeom>
        </p:spPr>
        <p:txBody>
          <a:bodyPr vert="horz" lIns="104315" tIns="52157" rIns="104315" bIns="52157">
            <a:normAutofit/>
          </a:bodyPr>
          <a:lstStyle/>
          <a:p>
            <a:pPr lvl="0" eaLnBrk="1" latinLnBrk="0" hangingPunct="1"/>
            <a:r>
              <a:rPr kumimoji="0" lang="cs-CZ" smtClean="0"/>
              <a:t>Kliknutím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4" name="Zástupný symbol pro datum 13"/>
          <p:cNvSpPr>
            <a:spLocks noGrp="1"/>
          </p:cNvSpPr>
          <p:nvPr>
            <p:ph type="dt" sz="half" idx="2"/>
          </p:nvPr>
        </p:nvSpPr>
        <p:spPr>
          <a:xfrm rot="5400000">
            <a:off x="8942578" y="1180240"/>
            <a:ext cx="2218436" cy="449123"/>
          </a:xfrm>
          <a:prstGeom prst="rect">
            <a:avLst/>
          </a:prstGeom>
        </p:spPr>
        <p:txBody>
          <a:bodyPr vert="horz" lIns="104315" tIns="52157" rIns="104315" bIns="52157" anchor="ctr" anchorCtr="0"/>
          <a:lstStyle>
            <a:lvl1pPr algn="r" eaLnBrk="1" latinLnBrk="0" hangingPunct="1">
              <a:defRPr kumimoji="0" sz="1400">
                <a:solidFill>
                  <a:schemeClr val="tx2"/>
                </a:solidFill>
              </a:defRPr>
            </a:lvl1pPr>
          </a:lstStyle>
          <a:p>
            <a:fld id="{1D8BD707-D9CF-40AE-B4C6-C98DA3205C09}" type="datetimeFigureOut">
              <a:rPr lang="en-US" smtClean="0"/>
              <a:t>9/29/2016</a:t>
            </a:fld>
            <a:endParaRPr lang="en-US"/>
          </a:p>
        </p:txBody>
      </p:sp>
      <p:sp>
        <p:nvSpPr>
          <p:cNvPr id="3" name="Zástupný symbol pro zápatí 2"/>
          <p:cNvSpPr>
            <a:spLocks noGrp="1"/>
          </p:cNvSpPr>
          <p:nvPr>
            <p:ph type="ftr" sz="quarter" idx="3"/>
          </p:nvPr>
        </p:nvSpPr>
        <p:spPr>
          <a:xfrm rot="5400000">
            <a:off x="8281314" y="4109153"/>
            <a:ext cx="3529330" cy="427736"/>
          </a:xfrm>
          <a:prstGeom prst="rect">
            <a:avLst/>
          </a:prstGeom>
        </p:spPr>
        <p:txBody>
          <a:bodyPr vert="horz" lIns="104315" tIns="52157" rIns="104315" bIns="52157" anchor="ctr" anchorCtr="0"/>
          <a:lstStyle>
            <a:lvl1pPr algn="l" eaLnBrk="1" latinLnBrk="0" hangingPunct="1">
              <a:defRPr kumimoji="0" sz="1400">
                <a:solidFill>
                  <a:schemeClr val="tx2"/>
                </a:solidFill>
              </a:defRPr>
            </a:lvl1pPr>
          </a:lstStyle>
          <a:p>
            <a:endParaRPr lang="cs-CZ"/>
          </a:p>
        </p:txBody>
      </p:sp>
      <p:sp>
        <p:nvSpPr>
          <p:cNvPr id="7" name="Přímá spojnice 6"/>
          <p:cNvSpPr>
            <a:spLocks noChangeShapeType="1"/>
          </p:cNvSpPr>
          <p:nvPr/>
        </p:nvSpPr>
        <p:spPr bwMode="auto">
          <a:xfrm>
            <a:off x="89112" y="0"/>
            <a:ext cx="0" cy="756285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104315" tIns="52157" rIns="104315" bIns="52157" anchor="t" compatLnSpc="1"/>
          <a:lstStyle/>
          <a:p>
            <a:endParaRPr kumimoji="0" lang="en-US"/>
          </a:p>
        </p:txBody>
      </p:sp>
      <p:sp>
        <p:nvSpPr>
          <p:cNvPr id="9" name="Přímá spojnice 8"/>
          <p:cNvSpPr>
            <a:spLocks noChangeShapeType="1"/>
          </p:cNvSpPr>
          <p:nvPr/>
        </p:nvSpPr>
        <p:spPr bwMode="auto">
          <a:xfrm>
            <a:off x="10515177" y="0"/>
            <a:ext cx="0" cy="7562850"/>
          </a:xfrm>
          <a:prstGeom prst="line">
            <a:avLst/>
          </a:prstGeom>
          <a:noFill/>
          <a:ln w="19050" cap="flat" cmpd="sng" algn="ctr">
            <a:solidFill>
              <a:schemeClr val="accent1"/>
            </a:solidFill>
            <a:prstDash val="solid"/>
            <a:round/>
            <a:headEnd type="none" w="med" len="med"/>
            <a:tailEnd type="none" w="med" len="med"/>
          </a:ln>
          <a:effectLst/>
        </p:spPr>
        <p:txBody>
          <a:bodyPr vert="horz" wrap="square" lIns="104315" tIns="52157" rIns="104315" bIns="52157" anchor="t" compatLnSpc="1"/>
          <a:lstStyle/>
          <a:p>
            <a:endParaRPr kumimoji="0" lang="en-US"/>
          </a:p>
        </p:txBody>
      </p:sp>
      <p:sp>
        <p:nvSpPr>
          <p:cNvPr id="10" name="Obdélník 9"/>
          <p:cNvSpPr/>
          <p:nvPr/>
        </p:nvSpPr>
        <p:spPr bwMode="auto">
          <a:xfrm>
            <a:off x="10336953" y="0"/>
            <a:ext cx="356447" cy="756285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a:p>
        </p:txBody>
      </p:sp>
      <p:sp>
        <p:nvSpPr>
          <p:cNvPr id="11" name="Přímá spojnice 10"/>
          <p:cNvSpPr>
            <a:spLocks noChangeShapeType="1"/>
          </p:cNvSpPr>
          <p:nvPr/>
        </p:nvSpPr>
        <p:spPr bwMode="auto">
          <a:xfrm>
            <a:off x="10426065" y="0"/>
            <a:ext cx="0" cy="7562850"/>
          </a:xfrm>
          <a:prstGeom prst="line">
            <a:avLst/>
          </a:prstGeom>
          <a:noFill/>
          <a:ln w="9525" cap="flat" cmpd="sng" algn="ctr">
            <a:solidFill>
              <a:schemeClr val="accent1"/>
            </a:solidFill>
            <a:prstDash val="solid"/>
            <a:round/>
            <a:headEnd type="none" w="med" len="med"/>
            <a:tailEnd type="none" w="med" len="med"/>
          </a:ln>
          <a:effectLst/>
        </p:spPr>
        <p:txBody>
          <a:bodyPr vert="horz" wrap="square" lIns="104315" tIns="52157" rIns="104315" bIns="52157" anchor="t" compatLnSpc="1"/>
          <a:lstStyle/>
          <a:p>
            <a:endParaRPr kumimoji="0" lang="en-US"/>
          </a:p>
        </p:txBody>
      </p:sp>
      <p:sp>
        <p:nvSpPr>
          <p:cNvPr id="12" name="Ovál 11"/>
          <p:cNvSpPr/>
          <p:nvPr/>
        </p:nvSpPr>
        <p:spPr>
          <a:xfrm>
            <a:off x="9538513" y="6302375"/>
            <a:ext cx="641604" cy="605028"/>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315" tIns="52157" rIns="104315" bIns="52157" anchor="ctr"/>
          <a:lstStyle/>
          <a:p>
            <a:pPr algn="ctr" eaLnBrk="1" latinLnBrk="0" hangingPunct="1"/>
            <a:endParaRPr kumimoji="0" lang="en-US" dirty="0"/>
          </a:p>
        </p:txBody>
      </p:sp>
      <p:sp>
        <p:nvSpPr>
          <p:cNvPr id="23" name="Zástupný symbol pro číslo snímku 22"/>
          <p:cNvSpPr>
            <a:spLocks noGrp="1"/>
          </p:cNvSpPr>
          <p:nvPr>
            <p:ph type="sldNum" sz="quarter" idx="4"/>
          </p:nvPr>
        </p:nvSpPr>
        <p:spPr>
          <a:xfrm>
            <a:off x="9506433" y="6323383"/>
            <a:ext cx="712893" cy="574777"/>
          </a:xfrm>
          <a:prstGeom prst="rect">
            <a:avLst/>
          </a:prstGeom>
        </p:spPr>
        <p:txBody>
          <a:bodyPr vert="horz" lIns="104315" tIns="52157" rIns="104315" bIns="52157" anchor="ctr"/>
          <a:lstStyle>
            <a:lvl1pPr algn="ctr" eaLnBrk="1" latinLnBrk="0" hangingPunct="1">
              <a:defRPr kumimoji="0" sz="1600" b="1">
                <a:solidFill>
                  <a:srgbClr val="FFFFFF"/>
                </a:solidFill>
              </a:defRPr>
            </a:lvl1pPr>
          </a:lstStyle>
          <a:p>
            <a:fld id="{B6F15528-21DE-4FAA-801E-634DDDAF4B2B}"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xStyles>
    <p:titleStyle>
      <a:lvl1pPr algn="l" rtl="0" eaLnBrk="1" latinLnBrk="0" hangingPunct="1">
        <a:spcBef>
          <a:spcPct val="0"/>
        </a:spcBef>
        <a:buNone/>
        <a:defRPr kumimoji="0" sz="3400" b="0" kern="1200" cap="small" baseline="0">
          <a:solidFill>
            <a:schemeClr val="tx2"/>
          </a:solidFill>
          <a:latin typeface="+mj-lt"/>
          <a:ea typeface="+mj-ea"/>
          <a:cs typeface="+mj-cs"/>
        </a:defRPr>
      </a:lvl1pPr>
    </p:titleStyle>
    <p:bodyStyle>
      <a:lvl1pPr marL="312944" indent="-312944" algn="l" rtl="0" eaLnBrk="1" latinLnBrk="0" hangingPunct="1">
        <a:spcBef>
          <a:spcPts val="684"/>
        </a:spcBef>
        <a:buClr>
          <a:schemeClr val="accent1"/>
        </a:buClr>
        <a:buSzPct val="70000"/>
        <a:buFont typeface="Wingdings"/>
        <a:buChar char=""/>
        <a:defRPr kumimoji="0" sz="2700" kern="1200">
          <a:solidFill>
            <a:schemeClr val="tx1"/>
          </a:solidFill>
          <a:latin typeface="+mn-lt"/>
          <a:ea typeface="+mn-ea"/>
          <a:cs typeface="+mn-cs"/>
        </a:defRPr>
      </a:lvl1pPr>
      <a:lvl2pPr marL="730203" indent="-312944" algn="l" rtl="0" eaLnBrk="1" latinLnBrk="0" hangingPunct="1">
        <a:spcBef>
          <a:spcPct val="20000"/>
        </a:spcBef>
        <a:buClr>
          <a:schemeClr val="accent1"/>
        </a:buClr>
        <a:buSzPct val="80000"/>
        <a:buFont typeface="Wingdings 2"/>
        <a:buChar char=""/>
        <a:defRPr kumimoji="0" sz="2400" kern="1200">
          <a:solidFill>
            <a:schemeClr val="tx1"/>
          </a:solidFill>
          <a:latin typeface="+mn-lt"/>
          <a:ea typeface="+mn-ea"/>
          <a:cs typeface="+mn-cs"/>
        </a:defRPr>
      </a:lvl2pPr>
      <a:lvl3pPr marL="1043148" indent="-208630" algn="l" rtl="0" eaLnBrk="1" latinLnBrk="0" hangingPunct="1">
        <a:spcBef>
          <a:spcPct val="20000"/>
        </a:spcBef>
        <a:buClr>
          <a:schemeClr val="accent1">
            <a:shade val="75000"/>
          </a:schemeClr>
        </a:buClr>
        <a:buSzPct val="60000"/>
        <a:buFont typeface="Wingdings"/>
        <a:buChar char=""/>
        <a:defRPr kumimoji="0" sz="2100" kern="1200">
          <a:solidFill>
            <a:schemeClr val="tx1"/>
          </a:solidFill>
          <a:latin typeface="+mn-lt"/>
          <a:ea typeface="+mn-ea"/>
          <a:cs typeface="+mn-cs"/>
        </a:defRPr>
      </a:lvl3pPr>
      <a:lvl4pPr marL="1356092" indent="-208630" algn="l" rtl="0" eaLnBrk="1" latinLnBrk="0" hangingPunct="1">
        <a:spcBef>
          <a:spcPct val="20000"/>
        </a:spcBef>
        <a:buClr>
          <a:schemeClr val="accent1">
            <a:tint val="60000"/>
          </a:schemeClr>
        </a:buClr>
        <a:buSzPct val="60000"/>
        <a:buFont typeface="Wingdings"/>
        <a:buChar char=""/>
        <a:defRPr kumimoji="0" sz="2100" kern="1200">
          <a:solidFill>
            <a:schemeClr val="tx1"/>
          </a:solidFill>
          <a:latin typeface="+mn-lt"/>
          <a:ea typeface="+mn-ea"/>
          <a:cs typeface="+mn-cs"/>
        </a:defRPr>
      </a:lvl4pPr>
      <a:lvl5pPr marL="1669036" indent="-208630" algn="l" rtl="0" eaLnBrk="1" latinLnBrk="0" hangingPunct="1">
        <a:spcBef>
          <a:spcPct val="20000"/>
        </a:spcBef>
        <a:buClr>
          <a:schemeClr val="accent2">
            <a:tint val="60000"/>
          </a:schemeClr>
        </a:buClr>
        <a:buSzPct val="68000"/>
        <a:buFont typeface="Wingdings 2"/>
        <a:buChar char=""/>
        <a:defRPr kumimoji="0" sz="1800" kern="1200">
          <a:solidFill>
            <a:schemeClr val="tx1"/>
          </a:solidFill>
          <a:latin typeface="+mn-lt"/>
          <a:ea typeface="+mn-ea"/>
          <a:cs typeface="+mn-cs"/>
        </a:defRPr>
      </a:lvl5pPr>
      <a:lvl6pPr marL="1981980" indent="-208630" algn="l" rtl="0" eaLnBrk="1" latinLnBrk="0" hangingPunct="1">
        <a:spcBef>
          <a:spcPct val="20000"/>
        </a:spcBef>
        <a:buClr>
          <a:schemeClr val="accent1"/>
        </a:buClr>
        <a:buChar char="•"/>
        <a:defRPr kumimoji="0" sz="1800" kern="1200">
          <a:solidFill>
            <a:schemeClr val="tx2"/>
          </a:solidFill>
          <a:latin typeface="+mn-lt"/>
          <a:ea typeface="+mn-ea"/>
          <a:cs typeface="+mn-cs"/>
        </a:defRPr>
      </a:lvl6pPr>
      <a:lvl7pPr marL="2294925" indent="-208630" algn="l" rtl="0" eaLnBrk="1" latinLnBrk="0" hangingPunct="1">
        <a:spcBef>
          <a:spcPct val="20000"/>
        </a:spcBef>
        <a:buClr>
          <a:schemeClr val="accent1">
            <a:tint val="60000"/>
          </a:schemeClr>
        </a:buClr>
        <a:buSzPct val="60000"/>
        <a:buFont typeface="Wingdings"/>
        <a:buChar char=""/>
        <a:defRPr kumimoji="0" sz="1600" kern="1200" baseline="0">
          <a:solidFill>
            <a:schemeClr val="tx2"/>
          </a:solidFill>
          <a:latin typeface="+mn-lt"/>
          <a:ea typeface="+mn-ea"/>
          <a:cs typeface="+mn-cs"/>
        </a:defRPr>
      </a:lvl7pPr>
      <a:lvl8pPr marL="2607869" indent="-208630" algn="l" rtl="0" eaLnBrk="1" latinLnBrk="0" hangingPunct="1">
        <a:spcBef>
          <a:spcPct val="20000"/>
        </a:spcBef>
        <a:buClr>
          <a:schemeClr val="accent2"/>
        </a:buClr>
        <a:buChar char="•"/>
        <a:defRPr kumimoji="0" sz="1600" kern="1200" cap="small" baseline="0">
          <a:solidFill>
            <a:schemeClr val="tx2"/>
          </a:solidFill>
          <a:latin typeface="+mn-lt"/>
          <a:ea typeface="+mn-ea"/>
          <a:cs typeface="+mn-cs"/>
        </a:defRPr>
      </a:lvl8pPr>
      <a:lvl9pPr marL="2920813" indent="-208630" algn="l" rtl="0" eaLnBrk="1" latinLnBrk="0" hangingPunct="1">
        <a:spcBef>
          <a:spcPct val="20000"/>
        </a:spcBef>
        <a:buClr>
          <a:schemeClr val="accent1">
            <a:shade val="75000"/>
          </a:schemeClr>
        </a:buClr>
        <a:buChar char="•"/>
        <a:defRPr kumimoji="0" sz="16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21574" algn="l" rtl="0" eaLnBrk="1" latinLnBrk="0" hangingPunct="1">
        <a:defRPr kumimoji="0" kern="1200">
          <a:solidFill>
            <a:schemeClr val="tx1"/>
          </a:solidFill>
          <a:latin typeface="+mn-lt"/>
          <a:ea typeface="+mn-ea"/>
          <a:cs typeface="+mn-cs"/>
        </a:defRPr>
      </a:lvl2pPr>
      <a:lvl3pPr marL="1043148" algn="l" rtl="0" eaLnBrk="1" latinLnBrk="0" hangingPunct="1">
        <a:defRPr kumimoji="0" kern="1200">
          <a:solidFill>
            <a:schemeClr val="tx1"/>
          </a:solidFill>
          <a:latin typeface="+mn-lt"/>
          <a:ea typeface="+mn-ea"/>
          <a:cs typeface="+mn-cs"/>
        </a:defRPr>
      </a:lvl3pPr>
      <a:lvl4pPr marL="1564721" algn="l" rtl="0" eaLnBrk="1" latinLnBrk="0" hangingPunct="1">
        <a:defRPr kumimoji="0" kern="1200">
          <a:solidFill>
            <a:schemeClr val="tx1"/>
          </a:solidFill>
          <a:latin typeface="+mn-lt"/>
          <a:ea typeface="+mn-ea"/>
          <a:cs typeface="+mn-cs"/>
        </a:defRPr>
      </a:lvl4pPr>
      <a:lvl5pPr marL="2086295" algn="l" rtl="0" eaLnBrk="1" latinLnBrk="0" hangingPunct="1">
        <a:defRPr kumimoji="0" kern="1200">
          <a:solidFill>
            <a:schemeClr val="tx1"/>
          </a:solidFill>
          <a:latin typeface="+mn-lt"/>
          <a:ea typeface="+mn-ea"/>
          <a:cs typeface="+mn-cs"/>
        </a:defRPr>
      </a:lvl5pPr>
      <a:lvl6pPr marL="2607869" algn="l" rtl="0" eaLnBrk="1" latinLnBrk="0" hangingPunct="1">
        <a:defRPr kumimoji="0" kern="1200">
          <a:solidFill>
            <a:schemeClr val="tx1"/>
          </a:solidFill>
          <a:latin typeface="+mn-lt"/>
          <a:ea typeface="+mn-ea"/>
          <a:cs typeface="+mn-cs"/>
        </a:defRPr>
      </a:lvl6pPr>
      <a:lvl7pPr marL="3129443" algn="l" rtl="0" eaLnBrk="1" latinLnBrk="0" hangingPunct="1">
        <a:defRPr kumimoji="0" kern="1200">
          <a:solidFill>
            <a:schemeClr val="tx1"/>
          </a:solidFill>
          <a:latin typeface="+mn-lt"/>
          <a:ea typeface="+mn-ea"/>
          <a:cs typeface="+mn-cs"/>
        </a:defRPr>
      </a:lvl7pPr>
      <a:lvl8pPr marL="3651016" algn="l" rtl="0" eaLnBrk="1" latinLnBrk="0" hangingPunct="1">
        <a:defRPr kumimoji="0" kern="1200">
          <a:solidFill>
            <a:schemeClr val="tx1"/>
          </a:solidFill>
          <a:latin typeface="+mn-lt"/>
          <a:ea typeface="+mn-ea"/>
          <a:cs typeface="+mn-cs"/>
        </a:defRPr>
      </a:lvl8pPr>
      <a:lvl9pPr marL="417259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hyperlink" Target="http://www.prtr.net/" TargetMode="External"/><Relationship Id="rId2" Type="http://schemas.openxmlformats.org/officeDocument/2006/relationships/hyperlink" Target="http://www.unece.org/env/pp/ratification.html" TargetMode="Externa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unece.org/env/pp/cc.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ctrTitle"/>
          </p:nvPr>
        </p:nvSpPr>
        <p:spPr/>
        <p:txBody>
          <a:bodyPr/>
          <a:lstStyle/>
          <a:p>
            <a:r>
              <a:rPr lang="cs-CZ" spc="-55" dirty="0"/>
              <a:t>Public </a:t>
            </a:r>
            <a:r>
              <a:rPr lang="cs-CZ" spc="-55" dirty="0" err="1"/>
              <a:t>Participation</a:t>
            </a:r>
            <a:r>
              <a:rPr lang="cs-CZ" spc="-55" dirty="0"/>
              <a:t> in Czech Republic</a:t>
            </a:r>
            <a:endParaRPr lang="cs-CZ" dirty="0"/>
          </a:p>
        </p:txBody>
      </p:sp>
      <p:sp>
        <p:nvSpPr>
          <p:cNvPr id="5" name="Podnadpis 4"/>
          <p:cNvSpPr>
            <a:spLocks noGrp="1"/>
          </p:cNvSpPr>
          <p:nvPr>
            <p:ph type="subTitle" idx="1"/>
          </p:nvPr>
        </p:nvSpPr>
        <p:spPr/>
        <p:txBody>
          <a:bodyPr/>
          <a:lstStyle/>
          <a:p>
            <a:pPr algn="ctr"/>
            <a:r>
              <a:rPr lang="cs-CZ" dirty="0"/>
              <a:t>Petra Humlíčková</a:t>
            </a:r>
          </a:p>
          <a:p>
            <a:pPr algn="ctr"/>
            <a:r>
              <a:rPr lang="cs-CZ" dirty="0"/>
              <a:t>Arnika</a:t>
            </a:r>
          </a:p>
          <a:p>
            <a:pPr algn="ctr"/>
            <a:r>
              <a:rPr lang="cs-CZ" dirty="0" err="1"/>
              <a:t>September</a:t>
            </a:r>
            <a:r>
              <a:rPr lang="cs-CZ" dirty="0"/>
              <a:t> 2016</a:t>
            </a:r>
          </a:p>
          <a:p>
            <a:endParaRPr lang="cs-CZ"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8700" y="885825"/>
            <a:ext cx="7179821" cy="22812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44790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spc="-25" dirty="0"/>
              <a:t>Czech </a:t>
            </a:r>
            <a:r>
              <a:rPr lang="cs-CZ" b="1" spc="-25" dirty="0" err="1"/>
              <a:t>Constitutional</a:t>
            </a:r>
            <a:r>
              <a:rPr lang="cs-CZ" b="1" spc="-25" dirty="0"/>
              <a:t> </a:t>
            </a:r>
            <a:r>
              <a:rPr lang="cs-CZ" b="1" spc="-25" dirty="0" err="1"/>
              <a:t>Law</a:t>
            </a:r>
            <a:endParaRPr lang="cs-CZ" b="1" dirty="0"/>
          </a:p>
        </p:txBody>
      </p:sp>
      <p:sp>
        <p:nvSpPr>
          <p:cNvPr id="3" name="Zástupný symbol pro obsah 2"/>
          <p:cNvSpPr>
            <a:spLocks noGrp="1"/>
          </p:cNvSpPr>
          <p:nvPr>
            <p:ph sz="quarter" idx="1"/>
          </p:nvPr>
        </p:nvSpPr>
        <p:spPr/>
        <p:txBody>
          <a:bodyPr/>
          <a:lstStyle/>
          <a:p>
            <a:pPr marL="241278" indent="-228580">
              <a:buFont typeface="Arial"/>
              <a:buChar char="•"/>
              <a:tabLst>
                <a:tab pos="241913" algn="l"/>
              </a:tabLst>
            </a:pPr>
            <a:r>
              <a:rPr lang="en-US" sz="2600" spc="-10" dirty="0">
                <a:cs typeface="Calibri"/>
              </a:rPr>
              <a:t>Charter of Fundamental Rights and Freedoms (no. 2/1993).</a:t>
            </a:r>
          </a:p>
          <a:p>
            <a:pPr marL="698438" lvl="1" indent="-228580">
              <a:buFont typeface="Arial"/>
              <a:buChar char="•"/>
              <a:tabLst>
                <a:tab pos="241913" algn="l"/>
              </a:tabLst>
            </a:pPr>
            <a:r>
              <a:rPr lang="en-US" sz="2600" spc="-10" dirty="0">
                <a:cs typeface="Calibri"/>
              </a:rPr>
              <a:t>freedom of expression and right to information (Art. 17)</a:t>
            </a:r>
          </a:p>
          <a:p>
            <a:pPr marL="698438" lvl="1" indent="-228580">
              <a:buFont typeface="Arial"/>
              <a:buChar char="•"/>
              <a:tabLst>
                <a:tab pos="241913" algn="l"/>
              </a:tabLst>
            </a:pPr>
            <a:r>
              <a:rPr lang="en-US" sz="2600" spc="-10" dirty="0">
                <a:cs typeface="Calibri"/>
              </a:rPr>
              <a:t>right of assemble and of associate (art. 19 and 20)</a:t>
            </a:r>
          </a:p>
          <a:p>
            <a:pPr marL="698438" lvl="1" indent="-228580">
              <a:buFont typeface="Arial"/>
              <a:buChar char="•"/>
              <a:tabLst>
                <a:tab pos="241913" algn="l"/>
              </a:tabLst>
            </a:pPr>
            <a:r>
              <a:rPr lang="en-US" sz="2600" spc="-10" dirty="0">
                <a:cs typeface="Calibri"/>
              </a:rPr>
              <a:t>right to petition (art. 18)</a:t>
            </a:r>
          </a:p>
          <a:p>
            <a:pPr marL="698438" lvl="1" indent="-228580">
              <a:buFont typeface="Arial"/>
              <a:buChar char="•"/>
              <a:tabLst>
                <a:tab pos="241913" algn="l"/>
              </a:tabLst>
            </a:pPr>
            <a:r>
              <a:rPr lang="en-US" sz="2600" spc="-10" dirty="0">
                <a:cs typeface="Calibri"/>
              </a:rPr>
              <a:t>right to participate in public affairs (Art. 21)</a:t>
            </a:r>
          </a:p>
          <a:p>
            <a:pPr marL="698438" lvl="1" indent="-228580">
              <a:buFont typeface="Arial"/>
              <a:buChar char="•"/>
              <a:tabLst>
                <a:tab pos="241913" algn="l"/>
              </a:tabLst>
            </a:pPr>
            <a:r>
              <a:rPr lang="en-US" sz="2600" spc="-10" dirty="0">
                <a:cs typeface="Calibri"/>
              </a:rPr>
              <a:t>environmental protection and public health is a common reason for the realization of these rights &lt;-&gt; Art. 35 - everyone has the right to a favorable environment, information about the state of the environment</a:t>
            </a:r>
            <a:endParaRPr lang="en-US" sz="2600" spc="-10" dirty="0">
              <a:latin typeface="Calibri"/>
              <a:cs typeface="Calibri"/>
            </a:endParaRPr>
          </a:p>
          <a:p>
            <a:pPr marL="12699">
              <a:spcBef>
                <a:spcPts val="375"/>
              </a:spcBef>
            </a:pPr>
            <a:endParaRPr lang="en-US" sz="2600" dirty="0">
              <a:latin typeface="Calibri"/>
              <a:cs typeface="Calibri"/>
            </a:endParaRPr>
          </a:p>
          <a:p>
            <a:endParaRPr lang="cs-CZ" dirty="0"/>
          </a:p>
        </p:txBody>
      </p:sp>
    </p:spTree>
    <p:extLst>
      <p:ext uri="{BB962C8B-B14F-4D97-AF65-F5344CB8AC3E}">
        <p14:creationId xmlns:p14="http://schemas.microsoft.com/office/powerpoint/2010/main" val="16476205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spc="-25" dirty="0"/>
              <a:t>Czech </a:t>
            </a:r>
            <a:r>
              <a:rPr lang="cs-CZ" b="1" spc="-25" dirty="0" err="1"/>
              <a:t>Law</a:t>
            </a:r>
            <a:r>
              <a:rPr lang="cs-CZ" b="1" spc="-25" dirty="0"/>
              <a:t> on Public </a:t>
            </a:r>
            <a:r>
              <a:rPr lang="cs-CZ" b="1" spc="-25" dirty="0" err="1"/>
              <a:t>Participation</a:t>
            </a:r>
            <a:endParaRPr lang="cs-CZ" b="1" dirty="0"/>
          </a:p>
        </p:txBody>
      </p:sp>
      <p:sp>
        <p:nvSpPr>
          <p:cNvPr id="3" name="Zástupný symbol pro obsah 2"/>
          <p:cNvSpPr>
            <a:spLocks noGrp="1"/>
          </p:cNvSpPr>
          <p:nvPr>
            <p:ph sz="quarter" idx="1"/>
          </p:nvPr>
        </p:nvSpPr>
        <p:spPr/>
        <p:txBody>
          <a:bodyPr/>
          <a:lstStyle/>
          <a:p>
            <a:pPr marL="241278" indent="-228580">
              <a:buFont typeface="Arial"/>
              <a:buChar char="•"/>
              <a:tabLst>
                <a:tab pos="241913" algn="l"/>
              </a:tabLst>
            </a:pPr>
            <a:r>
              <a:rPr lang="en-US" sz="2400" spc="-10" dirty="0">
                <a:cs typeface="Calibri"/>
              </a:rPr>
              <a:t>general arrangements</a:t>
            </a:r>
          </a:p>
          <a:p>
            <a:pPr marL="698438" lvl="1" indent="-228580">
              <a:buFont typeface="Arial"/>
              <a:buChar char="•"/>
              <a:tabLst>
                <a:tab pos="241913" algn="l"/>
              </a:tabLst>
            </a:pPr>
            <a:r>
              <a:rPr lang="cs-CZ" spc="-10" dirty="0" err="1">
                <a:cs typeface="Calibri"/>
              </a:rPr>
              <a:t>Act</a:t>
            </a:r>
            <a:r>
              <a:rPr lang="en-US" spc="-10" dirty="0">
                <a:cs typeface="Calibri"/>
              </a:rPr>
              <a:t> no. 500/2004 Coll., Administrative Procedure</a:t>
            </a:r>
          </a:p>
          <a:p>
            <a:pPr marL="241278" indent="-228580">
              <a:buFont typeface="Arial"/>
              <a:buChar char="•"/>
              <a:tabLst>
                <a:tab pos="241913" algn="l"/>
              </a:tabLst>
            </a:pPr>
            <a:r>
              <a:rPr lang="en-US" sz="2400" spc="-10" dirty="0">
                <a:cs typeface="Calibri"/>
              </a:rPr>
              <a:t>special arrangements</a:t>
            </a:r>
          </a:p>
          <a:p>
            <a:pPr marL="698438" lvl="1" indent="-228580">
              <a:buFont typeface="Arial"/>
              <a:buChar char="•"/>
              <a:tabLst>
                <a:tab pos="241913" algn="l"/>
              </a:tabLst>
            </a:pPr>
            <a:r>
              <a:rPr lang="cs-CZ" spc="-10" dirty="0" err="1">
                <a:cs typeface="Calibri"/>
              </a:rPr>
              <a:t>Act</a:t>
            </a:r>
            <a:r>
              <a:rPr lang="en-US" spc="-10" dirty="0">
                <a:cs typeface="Calibri"/>
              </a:rPr>
              <a:t> no. 183/2006 Coll., Building Act</a:t>
            </a:r>
          </a:p>
          <a:p>
            <a:pPr marL="698438" lvl="1" indent="-228580">
              <a:buFont typeface="Arial"/>
              <a:buChar char="•"/>
              <a:tabLst>
                <a:tab pos="241913" algn="l"/>
              </a:tabLst>
            </a:pPr>
            <a:r>
              <a:rPr lang="cs-CZ" spc="-10" dirty="0" err="1">
                <a:cs typeface="Calibri"/>
              </a:rPr>
              <a:t>Act</a:t>
            </a:r>
            <a:r>
              <a:rPr lang="en-US" spc="-10" dirty="0">
                <a:cs typeface="Calibri"/>
              </a:rPr>
              <a:t> no. 114/1992 Coll., on nature and landscape protection</a:t>
            </a:r>
          </a:p>
          <a:p>
            <a:pPr marL="698438" lvl="1" indent="-228580">
              <a:buFont typeface="Arial"/>
              <a:buChar char="•"/>
              <a:tabLst>
                <a:tab pos="241913" algn="l"/>
              </a:tabLst>
            </a:pPr>
            <a:r>
              <a:rPr lang="cs-CZ" spc="-10" dirty="0" err="1">
                <a:cs typeface="Calibri"/>
              </a:rPr>
              <a:t>Act</a:t>
            </a:r>
            <a:r>
              <a:rPr lang="en-US" spc="-10" dirty="0">
                <a:cs typeface="Calibri"/>
              </a:rPr>
              <a:t> no. 100/2001 Coll., on assessment of environmental impacts</a:t>
            </a:r>
          </a:p>
          <a:p>
            <a:pPr marL="698438" lvl="1" indent="-228580">
              <a:buFont typeface="Arial"/>
              <a:buChar char="•"/>
              <a:tabLst>
                <a:tab pos="241913" algn="l"/>
              </a:tabLst>
            </a:pPr>
            <a:r>
              <a:rPr lang="cs-CZ" spc="-10" dirty="0" err="1">
                <a:cs typeface="Calibri"/>
              </a:rPr>
              <a:t>Act</a:t>
            </a:r>
            <a:r>
              <a:rPr lang="en-US" spc="-10" dirty="0">
                <a:cs typeface="Calibri"/>
              </a:rPr>
              <a:t> no. 76/2002 Coll., on integrated prevention</a:t>
            </a:r>
          </a:p>
          <a:p>
            <a:pPr marL="698438" lvl="1" indent="-228580">
              <a:buFont typeface="Arial"/>
              <a:buChar char="•"/>
              <a:tabLst>
                <a:tab pos="241913" algn="l"/>
              </a:tabLst>
            </a:pPr>
            <a:r>
              <a:rPr lang="cs-CZ" spc="-10" dirty="0" err="1">
                <a:cs typeface="Calibri"/>
              </a:rPr>
              <a:t>Act</a:t>
            </a:r>
            <a:r>
              <a:rPr lang="en-US" spc="-10" dirty="0">
                <a:cs typeface="Calibri"/>
              </a:rPr>
              <a:t> no. 254/2001 Coll., on waters</a:t>
            </a:r>
            <a:endParaRPr lang="cs-CZ" dirty="0">
              <a:cs typeface="Calibri"/>
            </a:endParaRPr>
          </a:p>
          <a:p>
            <a:endParaRPr lang="cs-CZ" dirty="0"/>
          </a:p>
        </p:txBody>
      </p:sp>
    </p:spTree>
    <p:extLst>
      <p:ext uri="{BB962C8B-B14F-4D97-AF65-F5344CB8AC3E}">
        <p14:creationId xmlns:p14="http://schemas.microsoft.com/office/powerpoint/2010/main" val="1257397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z="3600" b="1" spc="-10" dirty="0" err="1"/>
              <a:t>Participants</a:t>
            </a:r>
            <a:r>
              <a:rPr lang="cs-CZ" sz="3600" b="1" spc="-10" dirty="0"/>
              <a:t> </a:t>
            </a:r>
            <a:r>
              <a:rPr lang="cs-CZ" sz="3600" b="1" spc="-10" dirty="0" err="1"/>
              <a:t>Administrative</a:t>
            </a:r>
            <a:r>
              <a:rPr lang="cs-CZ" sz="3600" b="1" spc="-10" dirty="0"/>
              <a:t> </a:t>
            </a:r>
            <a:r>
              <a:rPr lang="cs-CZ" sz="3600" b="1" spc="-10" dirty="0" err="1"/>
              <a:t>Procedure</a:t>
            </a:r>
            <a:r>
              <a:rPr lang="cs-CZ" sz="3600" b="1" spc="-10" dirty="0"/>
              <a:t> </a:t>
            </a:r>
            <a:r>
              <a:rPr lang="cs-CZ" sz="3600" b="1" spc="-10" dirty="0" err="1"/>
              <a:t>Code</a:t>
            </a:r>
            <a:r>
              <a:rPr lang="cs-CZ" sz="3600" b="1" spc="-10" dirty="0"/>
              <a:t> (§ 27; 500/2004 </a:t>
            </a:r>
            <a:r>
              <a:rPr lang="cs-CZ" sz="3600" b="1" spc="-10" dirty="0" err="1"/>
              <a:t>Coll</a:t>
            </a:r>
            <a:r>
              <a:rPr lang="cs-CZ" sz="3600" b="1" spc="-10" dirty="0"/>
              <a:t>.)</a:t>
            </a:r>
            <a:endParaRPr lang="cs-CZ" b="1" dirty="0"/>
          </a:p>
        </p:txBody>
      </p:sp>
      <p:sp>
        <p:nvSpPr>
          <p:cNvPr id="3" name="Zástupný symbol pro obsah 2"/>
          <p:cNvSpPr>
            <a:spLocks noGrp="1"/>
          </p:cNvSpPr>
          <p:nvPr>
            <p:ph sz="quarter" idx="1"/>
          </p:nvPr>
        </p:nvSpPr>
        <p:spPr/>
        <p:txBody>
          <a:bodyPr/>
          <a:lstStyle/>
          <a:p>
            <a:pPr marL="812728" marR="153657" lvl="1" indent="-342870" algn="just">
              <a:lnSpc>
                <a:spcPct val="70000"/>
              </a:lnSpc>
              <a:spcBef>
                <a:spcPts val="495"/>
              </a:spcBef>
              <a:buFontTx/>
              <a:buChar char="-"/>
              <a:tabLst>
                <a:tab pos="695898" algn="l"/>
              </a:tabLst>
            </a:pPr>
            <a:endParaRPr lang="en-US" sz="2100" spc="-5" dirty="0">
              <a:cs typeface="Calibri"/>
            </a:endParaRPr>
          </a:p>
          <a:p>
            <a:pPr marL="812728" marR="153657" lvl="1" indent="-342870" algn="just">
              <a:lnSpc>
                <a:spcPct val="70000"/>
              </a:lnSpc>
              <a:spcBef>
                <a:spcPts val="495"/>
              </a:spcBef>
              <a:buFontTx/>
              <a:buChar char="-"/>
              <a:tabLst>
                <a:tab pos="695898" algn="l"/>
              </a:tabLst>
            </a:pPr>
            <a:r>
              <a:rPr lang="en-US" sz="2100" spc="-5" dirty="0">
                <a:cs typeface="Calibri"/>
              </a:rPr>
              <a:t>Main - Essential</a:t>
            </a:r>
          </a:p>
          <a:p>
            <a:pPr marL="1269887" marR="153657" lvl="2" indent="-342870" algn="just">
              <a:lnSpc>
                <a:spcPct val="70000"/>
              </a:lnSpc>
              <a:spcBef>
                <a:spcPts val="495"/>
              </a:spcBef>
              <a:buFontTx/>
              <a:buChar char="-"/>
              <a:tabLst>
                <a:tab pos="695898" algn="l"/>
              </a:tabLst>
            </a:pPr>
            <a:r>
              <a:rPr lang="en-US" spc="-5" dirty="0">
                <a:cs typeface="Calibri"/>
              </a:rPr>
              <a:t>Parties (hereinafter the "Participant") are</a:t>
            </a:r>
          </a:p>
          <a:p>
            <a:pPr marL="1269887" marR="153657" lvl="2" indent="-342870" algn="just">
              <a:lnSpc>
                <a:spcPct val="70000"/>
              </a:lnSpc>
              <a:spcBef>
                <a:spcPts val="495"/>
              </a:spcBef>
              <a:buFontTx/>
              <a:buChar char="-"/>
              <a:tabLst>
                <a:tab pos="695898" algn="l"/>
              </a:tabLst>
            </a:pPr>
            <a:r>
              <a:rPr lang="en-US" spc="-5" dirty="0">
                <a:cs typeface="Calibri"/>
              </a:rPr>
              <a:t>the applicant </a:t>
            </a:r>
          </a:p>
          <a:p>
            <a:pPr marL="1269887" marR="153657" lvl="2" indent="-342870" algn="just">
              <a:lnSpc>
                <a:spcPct val="70000"/>
              </a:lnSpc>
              <a:spcBef>
                <a:spcPts val="495"/>
              </a:spcBef>
              <a:buFontTx/>
              <a:buChar char="-"/>
              <a:tabLst>
                <a:tab pos="695898" algn="l"/>
              </a:tabLst>
            </a:pPr>
            <a:r>
              <a:rPr lang="en-US" spc="-5" dirty="0">
                <a:cs typeface="Calibri"/>
              </a:rPr>
              <a:t>the proceedings ex officio the person who has the decision to establish, modify or terminate the right or obligation or declare that they have the right or obligation or not</a:t>
            </a:r>
          </a:p>
          <a:p>
            <a:pPr marL="812728" marR="153657" lvl="1" indent="-342870" algn="just">
              <a:lnSpc>
                <a:spcPct val="70000"/>
              </a:lnSpc>
              <a:spcBef>
                <a:spcPts val="495"/>
              </a:spcBef>
              <a:buFontTx/>
              <a:buChar char="-"/>
              <a:tabLst>
                <a:tab pos="695898" algn="l"/>
              </a:tabLst>
            </a:pPr>
            <a:endParaRPr lang="en-US" sz="2100" spc="-5" dirty="0">
              <a:cs typeface="Calibri"/>
            </a:endParaRPr>
          </a:p>
          <a:p>
            <a:pPr marL="812728" marR="153657" lvl="1" indent="-342870" algn="just">
              <a:lnSpc>
                <a:spcPct val="70000"/>
              </a:lnSpc>
              <a:spcBef>
                <a:spcPts val="495"/>
              </a:spcBef>
              <a:buFontTx/>
              <a:buChar char="-"/>
              <a:tabLst>
                <a:tab pos="695898" algn="l"/>
              </a:tabLst>
            </a:pPr>
            <a:r>
              <a:rPr lang="en-US" sz="2100" spc="-5" dirty="0">
                <a:cs typeface="Calibri"/>
              </a:rPr>
              <a:t>Secondary</a:t>
            </a:r>
          </a:p>
          <a:p>
            <a:pPr marL="1269887" marR="153657" lvl="2" indent="-342870" algn="just">
              <a:lnSpc>
                <a:spcPct val="70000"/>
              </a:lnSpc>
              <a:spcBef>
                <a:spcPts val="495"/>
              </a:spcBef>
              <a:buFontTx/>
              <a:buChar char="-"/>
              <a:tabLst>
                <a:tab pos="695898" algn="l"/>
              </a:tabLst>
            </a:pPr>
            <a:r>
              <a:rPr lang="en-US" spc="-5" dirty="0">
                <a:cs typeface="Calibri"/>
              </a:rPr>
              <a:t>Participants are also other persons concerned, if they can be directly affected by the decision in their rights or duties</a:t>
            </a:r>
          </a:p>
          <a:p>
            <a:pPr marL="1269887" marR="153657" lvl="2" indent="-342870" algn="just">
              <a:lnSpc>
                <a:spcPct val="70000"/>
              </a:lnSpc>
              <a:spcBef>
                <a:spcPts val="495"/>
              </a:spcBef>
              <a:buFontTx/>
              <a:buChar char="-"/>
              <a:tabLst>
                <a:tab pos="695898" algn="l"/>
              </a:tabLst>
            </a:pPr>
            <a:r>
              <a:rPr lang="en-US" spc="-5" dirty="0">
                <a:cs typeface="Calibri"/>
              </a:rPr>
              <a:t>Participants are also persons, if laid down by special law</a:t>
            </a:r>
            <a:endParaRPr lang="en-US" i="1" u="sng" spc="-21" dirty="0">
              <a:cs typeface="Calibri"/>
            </a:endParaRPr>
          </a:p>
          <a:p>
            <a:pPr marL="812728" marR="153657" lvl="1" indent="-342870" algn="just">
              <a:lnSpc>
                <a:spcPct val="70000"/>
              </a:lnSpc>
              <a:spcBef>
                <a:spcPts val="495"/>
              </a:spcBef>
              <a:buFontTx/>
              <a:buChar char="-"/>
              <a:tabLst>
                <a:tab pos="695898" algn="l"/>
              </a:tabLst>
            </a:pPr>
            <a:r>
              <a:rPr lang="en-US" sz="2100" spc="-5" dirty="0">
                <a:cs typeface="Calibri"/>
              </a:rPr>
              <a:t>Special provisions: </a:t>
            </a:r>
          </a:p>
          <a:p>
            <a:pPr marL="1269887" marR="153657" lvl="2" indent="-342870" algn="just">
              <a:lnSpc>
                <a:spcPct val="70000"/>
              </a:lnSpc>
              <a:spcBef>
                <a:spcPts val="495"/>
              </a:spcBef>
              <a:buFontTx/>
              <a:buChar char="-"/>
              <a:tabLst>
                <a:tab pos="695898" algn="l"/>
              </a:tabLst>
            </a:pPr>
            <a:r>
              <a:rPr lang="en-US" spc="-5" dirty="0">
                <a:cs typeface="Calibri"/>
              </a:rPr>
              <a:t>Dispute if (s)he is participant</a:t>
            </a:r>
          </a:p>
          <a:p>
            <a:pPr marL="1269887" marR="153657" lvl="2" indent="-342870" algn="just">
              <a:lnSpc>
                <a:spcPct val="70000"/>
              </a:lnSpc>
              <a:spcBef>
                <a:spcPts val="495"/>
              </a:spcBef>
              <a:buFontTx/>
              <a:buChar char="-"/>
              <a:tabLst>
                <a:tab pos="695898" algn="l"/>
              </a:tabLst>
            </a:pPr>
            <a:r>
              <a:rPr lang="en-US" spc="-5" dirty="0">
                <a:cs typeface="Calibri"/>
              </a:rPr>
              <a:t>Participant who has been overlooked/forget</a:t>
            </a:r>
          </a:p>
          <a:p>
            <a:pPr marL="1269887" marR="153657" lvl="2" indent="-342870" algn="just">
              <a:lnSpc>
                <a:spcPct val="70000"/>
              </a:lnSpc>
              <a:spcBef>
                <a:spcPts val="495"/>
              </a:spcBef>
              <a:buFontTx/>
              <a:buChar char="-"/>
              <a:tabLst>
                <a:tab pos="695898" algn="l"/>
              </a:tabLst>
            </a:pPr>
            <a:endParaRPr lang="en-US" spc="-5" dirty="0">
              <a:cs typeface="Calibri"/>
            </a:endParaRPr>
          </a:p>
          <a:p>
            <a:pPr>
              <a:lnSpc>
                <a:spcPct val="100000"/>
              </a:lnSpc>
            </a:pPr>
            <a:endParaRPr lang="en-US" sz="2400" dirty="0">
              <a:latin typeface="Times New Roman"/>
              <a:cs typeface="Times New Roman"/>
            </a:endParaRPr>
          </a:p>
          <a:p>
            <a:endParaRPr lang="cs-CZ" dirty="0"/>
          </a:p>
        </p:txBody>
      </p:sp>
    </p:spTree>
    <p:extLst>
      <p:ext uri="{BB962C8B-B14F-4D97-AF65-F5344CB8AC3E}">
        <p14:creationId xmlns:p14="http://schemas.microsoft.com/office/powerpoint/2010/main" val="4199893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4670" y="301114"/>
            <a:ext cx="8822055" cy="737112"/>
          </a:xfrm>
        </p:spPr>
        <p:txBody>
          <a:bodyPr/>
          <a:lstStyle/>
          <a:p>
            <a:r>
              <a:rPr lang="cs-CZ" b="1" dirty="0" smtClean="0"/>
              <a:t>„New“ Public </a:t>
            </a:r>
            <a:r>
              <a:rPr lang="cs-CZ" b="1" dirty="0" err="1" smtClean="0"/>
              <a:t>participation</a:t>
            </a:r>
            <a:r>
              <a:rPr lang="cs-CZ" b="1" dirty="0" smtClean="0"/>
              <a:t> </a:t>
            </a:r>
            <a:endParaRPr lang="cs-CZ" b="1" dirty="0"/>
          </a:p>
        </p:txBody>
      </p:sp>
      <p:sp>
        <p:nvSpPr>
          <p:cNvPr id="5" name="Zástupný symbol pro obsah 4"/>
          <p:cNvSpPr>
            <a:spLocks noGrp="1"/>
          </p:cNvSpPr>
          <p:nvPr>
            <p:ph sz="quarter" idx="2"/>
          </p:nvPr>
        </p:nvSpPr>
        <p:spPr>
          <a:xfrm>
            <a:off x="546100" y="2257425"/>
            <a:ext cx="4277360" cy="3877985"/>
          </a:xfrm>
        </p:spPr>
        <p:txBody>
          <a:bodyPr>
            <a:normAutofit fontScale="85000" lnSpcReduction="20000"/>
          </a:bodyPr>
          <a:lstStyle/>
          <a:p>
            <a:r>
              <a:rPr lang="cs-CZ" dirty="0" err="1" smtClean="0"/>
              <a:t>Owners</a:t>
            </a:r>
            <a:endParaRPr lang="cs-CZ" dirty="0" smtClean="0"/>
          </a:p>
          <a:p>
            <a:pPr lvl="1"/>
            <a:r>
              <a:rPr lang="cs-CZ" dirty="0" smtClean="0"/>
              <a:t>	</a:t>
            </a:r>
            <a:r>
              <a:rPr lang="cs-CZ" dirty="0" err="1" smtClean="0"/>
              <a:t>All</a:t>
            </a:r>
            <a:r>
              <a:rPr lang="cs-CZ" dirty="0" smtClean="0"/>
              <a:t> </a:t>
            </a:r>
            <a:r>
              <a:rPr lang="cs-CZ" dirty="0" err="1" smtClean="0"/>
              <a:t>rights</a:t>
            </a:r>
            <a:endParaRPr lang="cs-CZ" dirty="0" smtClean="0"/>
          </a:p>
          <a:p>
            <a:r>
              <a:rPr lang="cs-CZ" dirty="0" err="1" smtClean="0"/>
              <a:t>Tenants</a:t>
            </a:r>
            <a:endParaRPr lang="cs-CZ" dirty="0" smtClean="0"/>
          </a:p>
          <a:p>
            <a:r>
              <a:rPr lang="cs-CZ" dirty="0"/>
              <a:t> </a:t>
            </a:r>
            <a:r>
              <a:rPr lang="cs-CZ" dirty="0" smtClean="0"/>
              <a:t>	no </a:t>
            </a:r>
            <a:r>
              <a:rPr lang="cs-CZ" dirty="0" err="1"/>
              <a:t>rights</a:t>
            </a:r>
            <a:endParaRPr lang="cs-CZ" dirty="0"/>
          </a:p>
          <a:p>
            <a:r>
              <a:rPr lang="cs-CZ" dirty="0" err="1" smtClean="0"/>
              <a:t>NGOs</a:t>
            </a:r>
            <a:endParaRPr lang="cs-CZ" dirty="0" smtClean="0"/>
          </a:p>
          <a:p>
            <a:pPr lvl="1"/>
            <a:r>
              <a:rPr lang="cs-CZ" dirty="0" smtClean="0"/>
              <a:t>	</a:t>
            </a:r>
            <a:r>
              <a:rPr lang="cs-CZ" dirty="0" err="1" smtClean="0"/>
              <a:t>All</a:t>
            </a:r>
            <a:r>
              <a:rPr lang="cs-CZ" dirty="0" smtClean="0"/>
              <a:t> </a:t>
            </a:r>
            <a:r>
              <a:rPr lang="cs-CZ" dirty="0" err="1" smtClean="0"/>
              <a:t>envi</a:t>
            </a:r>
            <a:r>
              <a:rPr lang="cs-CZ" dirty="0" smtClean="0"/>
              <a:t> </a:t>
            </a:r>
            <a:r>
              <a:rPr lang="cs-CZ" dirty="0" err="1" smtClean="0"/>
              <a:t>NGOs</a:t>
            </a:r>
            <a:endParaRPr lang="cs-CZ" dirty="0" smtClean="0"/>
          </a:p>
          <a:p>
            <a:pPr lvl="1"/>
            <a:r>
              <a:rPr lang="cs-CZ" dirty="0" smtClean="0"/>
              <a:t>	</a:t>
            </a:r>
            <a:r>
              <a:rPr lang="cs-CZ" dirty="0" err="1" smtClean="0"/>
              <a:t>Aplly</a:t>
            </a:r>
            <a:r>
              <a:rPr lang="cs-CZ" dirty="0" smtClean="0"/>
              <a:t> in 8 </a:t>
            </a:r>
            <a:r>
              <a:rPr lang="cs-CZ" dirty="0" err="1" smtClean="0"/>
              <a:t>days</a:t>
            </a:r>
            <a:r>
              <a:rPr lang="cs-CZ" dirty="0" smtClean="0"/>
              <a:t>+</a:t>
            </a:r>
            <a:r>
              <a:rPr lang="en-US" dirty="0"/>
              <a:t> request for information on the opening of proceedings</a:t>
            </a:r>
            <a:endParaRPr lang="cs-CZ" dirty="0" smtClean="0"/>
          </a:p>
          <a:p>
            <a:pPr lvl="1"/>
            <a:r>
              <a:rPr lang="cs-CZ" dirty="0" smtClean="0"/>
              <a:t>	Limited </a:t>
            </a:r>
            <a:r>
              <a:rPr lang="cs-CZ" dirty="0" err="1" smtClean="0"/>
              <a:t>standing</a:t>
            </a:r>
            <a:endParaRPr lang="cs-CZ" dirty="0" smtClean="0"/>
          </a:p>
          <a:p>
            <a:pPr lvl="1"/>
            <a:r>
              <a:rPr lang="cs-CZ" dirty="0" smtClean="0"/>
              <a:t>	</a:t>
            </a:r>
            <a:r>
              <a:rPr lang="cs-CZ" dirty="0" err="1" smtClean="0"/>
              <a:t>Court</a:t>
            </a:r>
            <a:r>
              <a:rPr lang="cs-CZ" dirty="0" smtClean="0"/>
              <a:t> </a:t>
            </a:r>
            <a:r>
              <a:rPr lang="cs-CZ" dirty="0" err="1" smtClean="0"/>
              <a:t>review</a:t>
            </a:r>
            <a:r>
              <a:rPr lang="cs-CZ" dirty="0" smtClean="0"/>
              <a:t> – </a:t>
            </a:r>
            <a:r>
              <a:rPr lang="cs-CZ" dirty="0" err="1" smtClean="0"/>
              <a:t>procedural</a:t>
            </a:r>
            <a:r>
              <a:rPr lang="cs-CZ" dirty="0" smtClean="0"/>
              <a:t> </a:t>
            </a:r>
            <a:r>
              <a:rPr lang="cs-CZ" dirty="0" err="1" smtClean="0"/>
              <a:t>rights</a:t>
            </a:r>
            <a:r>
              <a:rPr lang="cs-CZ" dirty="0" smtClean="0"/>
              <a:t> </a:t>
            </a:r>
            <a:r>
              <a:rPr lang="cs-CZ" dirty="0" err="1" smtClean="0"/>
              <a:t>only</a:t>
            </a:r>
            <a:endParaRPr lang="cs-CZ" dirty="0" smtClean="0"/>
          </a:p>
          <a:p>
            <a:pPr lvl="1"/>
            <a:endParaRPr lang="cs-CZ" dirty="0" smtClean="0"/>
          </a:p>
          <a:p>
            <a:pPr lvl="1"/>
            <a:endParaRPr lang="cs-CZ" dirty="0"/>
          </a:p>
        </p:txBody>
      </p:sp>
      <p:sp>
        <p:nvSpPr>
          <p:cNvPr id="7" name="Zástupný symbol pro obsah 6"/>
          <p:cNvSpPr>
            <a:spLocks noGrp="1"/>
          </p:cNvSpPr>
          <p:nvPr>
            <p:ph sz="quarter" idx="4"/>
          </p:nvPr>
        </p:nvSpPr>
        <p:spPr>
          <a:xfrm>
            <a:off x="5118100" y="2181225"/>
            <a:ext cx="4277360" cy="4285615"/>
          </a:xfrm>
        </p:spPr>
        <p:txBody>
          <a:bodyPr>
            <a:normAutofit fontScale="85000" lnSpcReduction="20000"/>
          </a:bodyPr>
          <a:lstStyle/>
          <a:p>
            <a:r>
              <a:rPr lang="cs-CZ" dirty="0" err="1"/>
              <a:t>Owners</a:t>
            </a:r>
            <a:endParaRPr lang="cs-CZ" dirty="0"/>
          </a:p>
          <a:p>
            <a:pPr lvl="1"/>
            <a:r>
              <a:rPr lang="cs-CZ" dirty="0" smtClean="0"/>
              <a:t>	</a:t>
            </a:r>
            <a:r>
              <a:rPr lang="cs-CZ" dirty="0" err="1" smtClean="0"/>
              <a:t>All</a:t>
            </a:r>
            <a:r>
              <a:rPr lang="cs-CZ" dirty="0" smtClean="0"/>
              <a:t> </a:t>
            </a:r>
            <a:r>
              <a:rPr lang="cs-CZ" dirty="0" err="1"/>
              <a:t>rights</a:t>
            </a:r>
            <a:endParaRPr lang="cs-CZ" dirty="0"/>
          </a:p>
          <a:p>
            <a:r>
              <a:rPr lang="cs-CZ" dirty="0" err="1" smtClean="0"/>
              <a:t>Tenants</a:t>
            </a:r>
            <a:r>
              <a:rPr lang="cs-CZ" dirty="0" smtClean="0"/>
              <a:t>/</a:t>
            </a:r>
            <a:r>
              <a:rPr lang="cs-CZ" dirty="0" err="1" smtClean="0"/>
              <a:t>everyone</a:t>
            </a:r>
            <a:endParaRPr lang="cs-CZ" dirty="0"/>
          </a:p>
          <a:p>
            <a:r>
              <a:rPr lang="cs-CZ" dirty="0"/>
              <a:t> 	</a:t>
            </a:r>
            <a:r>
              <a:rPr lang="cs-CZ" dirty="0" err="1" smtClean="0"/>
              <a:t>only</a:t>
            </a:r>
            <a:r>
              <a:rPr lang="cs-CZ" dirty="0" smtClean="0"/>
              <a:t> </a:t>
            </a:r>
            <a:r>
              <a:rPr lang="cs-CZ" dirty="0" err="1" smtClean="0"/>
              <a:t>cosultations</a:t>
            </a:r>
            <a:r>
              <a:rPr lang="cs-CZ" dirty="0" smtClean="0"/>
              <a:t> - </a:t>
            </a:r>
            <a:r>
              <a:rPr lang="cs-CZ" dirty="0" err="1" smtClean="0"/>
              <a:t>comments</a:t>
            </a:r>
            <a:endParaRPr lang="cs-CZ" dirty="0"/>
          </a:p>
          <a:p>
            <a:r>
              <a:rPr lang="cs-CZ" dirty="0" err="1" smtClean="0"/>
              <a:t>NGOs</a:t>
            </a:r>
            <a:endParaRPr lang="cs-CZ" dirty="0" smtClean="0"/>
          </a:p>
          <a:p>
            <a:pPr lvl="1"/>
            <a:r>
              <a:rPr lang="cs-CZ" dirty="0" smtClean="0"/>
              <a:t>	More </a:t>
            </a:r>
            <a:r>
              <a:rPr lang="cs-CZ" dirty="0" err="1"/>
              <a:t>than</a:t>
            </a:r>
            <a:r>
              <a:rPr lang="cs-CZ" dirty="0"/>
              <a:t> 3 </a:t>
            </a:r>
            <a:r>
              <a:rPr lang="cs-CZ" dirty="0" err="1"/>
              <a:t>years</a:t>
            </a:r>
            <a:endParaRPr lang="cs-CZ" dirty="0"/>
          </a:p>
          <a:p>
            <a:pPr lvl="1"/>
            <a:r>
              <a:rPr lang="cs-CZ" dirty="0" smtClean="0"/>
              <a:t>	More </a:t>
            </a:r>
            <a:r>
              <a:rPr lang="cs-CZ" dirty="0" err="1"/>
              <a:t>than</a:t>
            </a:r>
            <a:r>
              <a:rPr lang="cs-CZ" dirty="0"/>
              <a:t> 200 </a:t>
            </a:r>
            <a:r>
              <a:rPr lang="cs-CZ" dirty="0" err="1"/>
              <a:t>supporters</a:t>
            </a:r>
            <a:endParaRPr lang="cs-CZ" dirty="0"/>
          </a:p>
          <a:p>
            <a:pPr lvl="1"/>
            <a:r>
              <a:rPr lang="cs-CZ" dirty="0" smtClean="0"/>
              <a:t>	</a:t>
            </a:r>
            <a:r>
              <a:rPr lang="cs-CZ" dirty="0" err="1" smtClean="0"/>
              <a:t>Aplly</a:t>
            </a:r>
            <a:r>
              <a:rPr lang="cs-CZ" dirty="0" smtClean="0"/>
              <a:t> in 30 </a:t>
            </a:r>
            <a:r>
              <a:rPr lang="cs-CZ" dirty="0" err="1" smtClean="0"/>
              <a:t>days</a:t>
            </a:r>
            <a:endParaRPr lang="cs-CZ" dirty="0" smtClean="0"/>
          </a:p>
          <a:p>
            <a:r>
              <a:rPr lang="cs-CZ" dirty="0" smtClean="0"/>
              <a:t>	Full </a:t>
            </a:r>
            <a:r>
              <a:rPr lang="cs-CZ" dirty="0" err="1" smtClean="0"/>
              <a:t>standing</a:t>
            </a:r>
            <a:endParaRPr lang="cs-CZ" dirty="0" smtClean="0"/>
          </a:p>
          <a:p>
            <a:r>
              <a:rPr lang="cs-CZ" dirty="0" smtClean="0"/>
              <a:t>	Full </a:t>
            </a:r>
            <a:r>
              <a:rPr lang="cs-CZ" dirty="0" err="1" smtClean="0"/>
              <a:t>court</a:t>
            </a:r>
            <a:r>
              <a:rPr lang="cs-CZ" dirty="0" smtClean="0"/>
              <a:t> </a:t>
            </a:r>
            <a:r>
              <a:rPr lang="cs-CZ" dirty="0" err="1" smtClean="0"/>
              <a:t>review</a:t>
            </a:r>
            <a:endParaRPr lang="cs-CZ" dirty="0" smtClean="0"/>
          </a:p>
          <a:p>
            <a:r>
              <a:rPr lang="cs-CZ" dirty="0" smtClean="0"/>
              <a:t>	Suspensory </a:t>
            </a:r>
            <a:r>
              <a:rPr lang="cs-CZ" dirty="0" err="1" smtClean="0"/>
              <a:t>effect</a:t>
            </a:r>
            <a:endParaRPr lang="cs-CZ" dirty="0" smtClean="0"/>
          </a:p>
          <a:p>
            <a:pPr lvl="1"/>
            <a:endParaRPr lang="cs-CZ" dirty="0" smtClean="0"/>
          </a:p>
        </p:txBody>
      </p:sp>
      <p:sp>
        <p:nvSpPr>
          <p:cNvPr id="4" name="Zástupný symbol pro text 3"/>
          <p:cNvSpPr>
            <a:spLocks noGrp="1"/>
          </p:cNvSpPr>
          <p:nvPr>
            <p:ph type="body" sz="quarter" idx="1"/>
          </p:nvPr>
        </p:nvSpPr>
        <p:spPr>
          <a:xfrm>
            <a:off x="546100" y="1343025"/>
            <a:ext cx="4277360" cy="726034"/>
          </a:xfrm>
        </p:spPr>
        <p:txBody>
          <a:bodyPr/>
          <a:lstStyle/>
          <a:p>
            <a:r>
              <a:rPr lang="cs-CZ" dirty="0" smtClean="0"/>
              <a:t>Non-EIA</a:t>
            </a:r>
            <a:endParaRPr lang="cs-CZ" dirty="0"/>
          </a:p>
        </p:txBody>
      </p:sp>
      <p:sp>
        <p:nvSpPr>
          <p:cNvPr id="6" name="Zástupný symbol pro text 5"/>
          <p:cNvSpPr>
            <a:spLocks noGrp="1"/>
          </p:cNvSpPr>
          <p:nvPr>
            <p:ph type="body" sz="quarter" idx="3"/>
          </p:nvPr>
        </p:nvSpPr>
        <p:spPr>
          <a:xfrm>
            <a:off x="5118100" y="1343025"/>
            <a:ext cx="4277360" cy="726034"/>
          </a:xfrm>
        </p:spPr>
        <p:txBody>
          <a:bodyPr/>
          <a:lstStyle/>
          <a:p>
            <a:r>
              <a:rPr lang="cs-CZ" dirty="0" smtClean="0"/>
              <a:t>EIA - </a:t>
            </a:r>
            <a:r>
              <a:rPr lang="cs-CZ" dirty="0" err="1" smtClean="0"/>
              <a:t>follow</a:t>
            </a:r>
            <a:r>
              <a:rPr lang="cs-CZ" dirty="0" smtClean="0"/>
              <a:t>-up </a:t>
            </a:r>
            <a:r>
              <a:rPr lang="cs-CZ" dirty="0" err="1" smtClean="0"/>
              <a:t>process</a:t>
            </a:r>
            <a:endParaRPr lang="cs-CZ" dirty="0"/>
          </a:p>
        </p:txBody>
      </p:sp>
      <p:sp>
        <p:nvSpPr>
          <p:cNvPr id="3" name="Obdélník 2"/>
          <p:cNvSpPr/>
          <p:nvPr/>
        </p:nvSpPr>
        <p:spPr>
          <a:xfrm>
            <a:off x="2526030" y="6677025"/>
            <a:ext cx="5346700" cy="646323"/>
          </a:xfrm>
          <a:prstGeom prst="rect">
            <a:avLst/>
          </a:prstGeom>
        </p:spPr>
        <p:txBody>
          <a:bodyPr lIns="91432" tIns="45716" rIns="91432" bIns="45716">
            <a:spAutoFit/>
          </a:bodyPr>
          <a:lstStyle/>
          <a:p>
            <a:r>
              <a:rPr lang="cs-CZ" dirty="0" err="1" smtClean="0"/>
              <a:t>Everyone</a:t>
            </a:r>
            <a:r>
              <a:rPr lang="cs-CZ" dirty="0" smtClean="0"/>
              <a:t>; </a:t>
            </a:r>
            <a:r>
              <a:rPr lang="cs-CZ" dirty="0" err="1" smtClean="0"/>
              <a:t>each</a:t>
            </a:r>
            <a:r>
              <a:rPr lang="cs-CZ" dirty="0" smtClean="0"/>
              <a:t> </a:t>
            </a:r>
            <a:r>
              <a:rPr lang="cs-CZ" dirty="0" err="1" smtClean="0"/>
              <a:t>stage</a:t>
            </a:r>
            <a:r>
              <a:rPr lang="cs-CZ" dirty="0" smtClean="0"/>
              <a:t>; </a:t>
            </a:r>
            <a:r>
              <a:rPr lang="cs-CZ" dirty="0" err="1" smtClean="0"/>
              <a:t>comments</a:t>
            </a:r>
            <a:r>
              <a:rPr lang="cs-CZ" dirty="0" smtClean="0"/>
              <a:t> – </a:t>
            </a:r>
            <a:r>
              <a:rPr lang="cs-CZ" dirty="0" err="1" smtClean="0"/>
              <a:t>taken</a:t>
            </a:r>
            <a:r>
              <a:rPr lang="cs-CZ" dirty="0" smtClean="0"/>
              <a:t> </a:t>
            </a:r>
            <a:r>
              <a:rPr lang="cs-CZ" dirty="0" err="1" smtClean="0"/>
              <a:t>into</a:t>
            </a:r>
            <a:r>
              <a:rPr lang="cs-CZ" dirty="0" smtClean="0"/>
              <a:t> </a:t>
            </a:r>
            <a:r>
              <a:rPr lang="cs-CZ" dirty="0" err="1" smtClean="0"/>
              <a:t>account</a:t>
            </a:r>
            <a:endParaRPr lang="cs-CZ" dirty="0"/>
          </a:p>
          <a:p>
            <a:endParaRPr lang="cs-CZ" dirty="0"/>
          </a:p>
        </p:txBody>
      </p:sp>
      <p:sp>
        <p:nvSpPr>
          <p:cNvPr id="8" name="Zástupný symbol pro text 3"/>
          <p:cNvSpPr txBox="1">
            <a:spLocks/>
          </p:cNvSpPr>
          <p:nvPr/>
        </p:nvSpPr>
        <p:spPr>
          <a:xfrm>
            <a:off x="3060700" y="5913958"/>
            <a:ext cx="1562100" cy="726034"/>
          </a:xfrm>
          <a:prstGeom prst="roundRect">
            <a:avLst>
              <a:gd name="adj" fmla="val 16667"/>
            </a:avLst>
          </a:prstGeom>
          <a:solidFill>
            <a:schemeClr val="accent1"/>
          </a:solidFill>
        </p:spPr>
        <p:txBody>
          <a:bodyPr wrap="square" lIns="0" tIns="0" rIns="0" bIns="0" rtlCol="0" anchor="ctr">
            <a:noAutofit/>
          </a:bodyPr>
          <a:lstStyle>
            <a:lvl1pPr marL="0" indent="0">
              <a:buFontTx/>
              <a:buNone/>
              <a:defRPr sz="2300" b="1" i="0">
                <a:solidFill>
                  <a:srgbClr val="FFFFFF"/>
                </a:solidFill>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cs-CZ" kern="0" dirty="0" smtClean="0"/>
              <a:t>EIA</a:t>
            </a:r>
            <a:endParaRPr lang="cs-CZ" kern="0" dirty="0"/>
          </a:p>
        </p:txBody>
      </p:sp>
    </p:spTree>
    <p:extLst>
      <p:ext uri="{BB962C8B-B14F-4D97-AF65-F5344CB8AC3E}">
        <p14:creationId xmlns:p14="http://schemas.microsoft.com/office/powerpoint/2010/main" val="2012231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4670" y="301114"/>
            <a:ext cx="8822055" cy="813312"/>
          </a:xfrm>
        </p:spPr>
        <p:txBody>
          <a:bodyPr/>
          <a:lstStyle/>
          <a:p>
            <a:r>
              <a:rPr lang="cs-CZ" b="1" dirty="0" err="1" smtClean="0"/>
              <a:t>Specific</a:t>
            </a:r>
            <a:r>
              <a:rPr lang="cs-CZ" b="1" dirty="0" smtClean="0"/>
              <a:t> Public </a:t>
            </a:r>
            <a:r>
              <a:rPr lang="cs-CZ" b="1" dirty="0" err="1" smtClean="0"/>
              <a:t>participation</a:t>
            </a:r>
            <a:r>
              <a:rPr lang="cs-CZ" b="1" dirty="0" smtClean="0"/>
              <a:t> </a:t>
            </a:r>
            <a:endParaRPr lang="cs-CZ" b="1" dirty="0"/>
          </a:p>
        </p:txBody>
      </p:sp>
      <p:sp>
        <p:nvSpPr>
          <p:cNvPr id="5" name="Zástupný symbol pro obsah 4"/>
          <p:cNvSpPr>
            <a:spLocks noGrp="1"/>
          </p:cNvSpPr>
          <p:nvPr>
            <p:ph sz="quarter" idx="2"/>
          </p:nvPr>
        </p:nvSpPr>
        <p:spPr>
          <a:xfrm>
            <a:off x="546100" y="2181225"/>
            <a:ext cx="4277360" cy="3323987"/>
          </a:xfrm>
        </p:spPr>
        <p:txBody>
          <a:bodyPr>
            <a:normAutofit fontScale="77500" lnSpcReduction="20000"/>
          </a:bodyPr>
          <a:lstStyle/>
          <a:p>
            <a:r>
              <a:rPr lang="cs-CZ" dirty="0" err="1" smtClean="0"/>
              <a:t>Owners</a:t>
            </a:r>
            <a:endParaRPr lang="cs-CZ" dirty="0" smtClean="0"/>
          </a:p>
          <a:p>
            <a:pPr lvl="1"/>
            <a:r>
              <a:rPr lang="cs-CZ" dirty="0" smtClean="0"/>
              <a:t>	</a:t>
            </a:r>
            <a:r>
              <a:rPr lang="cs-CZ" dirty="0" err="1" smtClean="0"/>
              <a:t>All</a:t>
            </a:r>
            <a:r>
              <a:rPr lang="cs-CZ" dirty="0" smtClean="0"/>
              <a:t> </a:t>
            </a:r>
            <a:r>
              <a:rPr lang="cs-CZ" dirty="0" err="1" smtClean="0"/>
              <a:t>rights</a:t>
            </a:r>
            <a:endParaRPr lang="cs-CZ" dirty="0" smtClean="0"/>
          </a:p>
          <a:p>
            <a:r>
              <a:rPr lang="cs-CZ" dirty="0" err="1" smtClean="0"/>
              <a:t>Tenants</a:t>
            </a:r>
            <a:endParaRPr lang="cs-CZ" dirty="0" smtClean="0"/>
          </a:p>
          <a:p>
            <a:r>
              <a:rPr lang="cs-CZ" dirty="0"/>
              <a:t> </a:t>
            </a:r>
            <a:r>
              <a:rPr lang="cs-CZ" dirty="0" smtClean="0"/>
              <a:t>	</a:t>
            </a:r>
            <a:r>
              <a:rPr lang="cs-CZ" dirty="0"/>
              <a:t> </a:t>
            </a:r>
            <a:r>
              <a:rPr lang="cs-CZ" dirty="0" err="1"/>
              <a:t>only</a:t>
            </a:r>
            <a:r>
              <a:rPr lang="cs-CZ" dirty="0"/>
              <a:t> </a:t>
            </a:r>
            <a:r>
              <a:rPr lang="cs-CZ" dirty="0" err="1"/>
              <a:t>cosultations</a:t>
            </a:r>
            <a:r>
              <a:rPr lang="cs-CZ" dirty="0"/>
              <a:t> </a:t>
            </a:r>
            <a:r>
              <a:rPr lang="cs-CZ" dirty="0" smtClean="0"/>
              <a:t>– </a:t>
            </a:r>
            <a:r>
              <a:rPr lang="cs-CZ" dirty="0" err="1" smtClean="0"/>
              <a:t>comments</a:t>
            </a:r>
            <a:r>
              <a:rPr lang="cs-CZ" dirty="0" smtClean="0"/>
              <a:t>; no </a:t>
            </a:r>
            <a:r>
              <a:rPr lang="cs-CZ" dirty="0" err="1" smtClean="0"/>
              <a:t>access</a:t>
            </a:r>
            <a:r>
              <a:rPr lang="cs-CZ" dirty="0" smtClean="0"/>
              <a:t> to justice </a:t>
            </a:r>
            <a:endParaRPr lang="cs-CZ" dirty="0"/>
          </a:p>
          <a:p>
            <a:r>
              <a:rPr lang="cs-CZ" dirty="0" err="1" smtClean="0"/>
              <a:t>NGOs</a:t>
            </a:r>
            <a:endParaRPr lang="cs-CZ" dirty="0" smtClean="0"/>
          </a:p>
          <a:p>
            <a:pPr lvl="1"/>
            <a:r>
              <a:rPr lang="cs-CZ" dirty="0" smtClean="0"/>
              <a:t>	</a:t>
            </a:r>
            <a:r>
              <a:rPr lang="cs-CZ" dirty="0" err="1" smtClean="0"/>
              <a:t>All</a:t>
            </a:r>
            <a:r>
              <a:rPr lang="cs-CZ" dirty="0" smtClean="0"/>
              <a:t> </a:t>
            </a:r>
            <a:r>
              <a:rPr lang="cs-CZ" dirty="0" err="1" smtClean="0"/>
              <a:t>envi</a:t>
            </a:r>
            <a:r>
              <a:rPr lang="cs-CZ" dirty="0" smtClean="0"/>
              <a:t> </a:t>
            </a:r>
            <a:r>
              <a:rPr lang="cs-CZ" dirty="0" err="1" smtClean="0"/>
              <a:t>NGOs</a:t>
            </a:r>
            <a:endParaRPr lang="cs-CZ" dirty="0" smtClean="0"/>
          </a:p>
          <a:p>
            <a:pPr lvl="1"/>
            <a:r>
              <a:rPr lang="cs-CZ" dirty="0" smtClean="0"/>
              <a:t>	Limited </a:t>
            </a:r>
            <a:r>
              <a:rPr lang="cs-CZ" dirty="0" err="1" smtClean="0"/>
              <a:t>standing</a:t>
            </a:r>
            <a:endParaRPr lang="cs-CZ" dirty="0" smtClean="0"/>
          </a:p>
          <a:p>
            <a:pPr lvl="1"/>
            <a:r>
              <a:rPr lang="cs-CZ" dirty="0" smtClean="0"/>
              <a:t>	</a:t>
            </a:r>
            <a:r>
              <a:rPr lang="cs-CZ" dirty="0" err="1" smtClean="0"/>
              <a:t>Court</a:t>
            </a:r>
            <a:r>
              <a:rPr lang="cs-CZ" dirty="0" smtClean="0"/>
              <a:t> </a:t>
            </a:r>
            <a:r>
              <a:rPr lang="cs-CZ" dirty="0" err="1" smtClean="0"/>
              <a:t>review</a:t>
            </a:r>
            <a:r>
              <a:rPr lang="cs-CZ" dirty="0" smtClean="0"/>
              <a:t> – </a:t>
            </a:r>
            <a:r>
              <a:rPr lang="cs-CZ" dirty="0" err="1" smtClean="0"/>
              <a:t>procedural</a:t>
            </a:r>
            <a:r>
              <a:rPr lang="cs-CZ" dirty="0" smtClean="0"/>
              <a:t> </a:t>
            </a:r>
            <a:r>
              <a:rPr lang="cs-CZ" dirty="0" err="1" smtClean="0"/>
              <a:t>rights</a:t>
            </a:r>
            <a:r>
              <a:rPr lang="cs-CZ" dirty="0" smtClean="0"/>
              <a:t> </a:t>
            </a:r>
            <a:r>
              <a:rPr lang="cs-CZ" dirty="0" err="1" smtClean="0"/>
              <a:t>only</a:t>
            </a:r>
            <a:endParaRPr lang="cs-CZ" dirty="0" smtClean="0"/>
          </a:p>
          <a:p>
            <a:pPr lvl="1"/>
            <a:endParaRPr lang="cs-CZ" dirty="0" smtClean="0"/>
          </a:p>
          <a:p>
            <a:pPr lvl="1"/>
            <a:endParaRPr lang="cs-CZ" dirty="0"/>
          </a:p>
        </p:txBody>
      </p:sp>
      <p:sp>
        <p:nvSpPr>
          <p:cNvPr id="7" name="Zástupný symbol pro obsah 6"/>
          <p:cNvSpPr>
            <a:spLocks noGrp="1"/>
          </p:cNvSpPr>
          <p:nvPr>
            <p:ph sz="quarter" idx="4"/>
          </p:nvPr>
        </p:nvSpPr>
        <p:spPr>
          <a:xfrm>
            <a:off x="5060315" y="2108023"/>
            <a:ext cx="4277360" cy="4285615"/>
          </a:xfrm>
        </p:spPr>
        <p:txBody>
          <a:bodyPr>
            <a:normAutofit/>
          </a:bodyPr>
          <a:lstStyle/>
          <a:p>
            <a:pPr lvl="1"/>
            <a:r>
              <a:rPr lang="cs-CZ" dirty="0" err="1" smtClean="0"/>
              <a:t>Why</a:t>
            </a:r>
            <a:r>
              <a:rPr lang="cs-CZ" dirty="0" smtClean="0"/>
              <a:t>? </a:t>
            </a:r>
            <a:r>
              <a:rPr lang="cs-CZ" dirty="0" err="1" smtClean="0"/>
              <a:t>Building</a:t>
            </a:r>
            <a:r>
              <a:rPr lang="cs-CZ" dirty="0" smtClean="0"/>
              <a:t> </a:t>
            </a:r>
            <a:r>
              <a:rPr lang="cs-CZ" dirty="0" err="1" smtClean="0"/>
              <a:t>Act</a:t>
            </a:r>
            <a:r>
              <a:rPr lang="cs-CZ" dirty="0" smtClean="0"/>
              <a:t> – </a:t>
            </a:r>
            <a:r>
              <a:rPr lang="cs-CZ" dirty="0" err="1" smtClean="0"/>
              <a:t>if</a:t>
            </a:r>
            <a:r>
              <a:rPr lang="cs-CZ" dirty="0" smtClean="0"/>
              <a:t> </a:t>
            </a:r>
            <a:r>
              <a:rPr lang="cs-CZ" dirty="0" err="1" smtClean="0"/>
              <a:t>stated</a:t>
            </a:r>
            <a:r>
              <a:rPr lang="cs-CZ" dirty="0" smtClean="0"/>
              <a:t> in </a:t>
            </a:r>
            <a:r>
              <a:rPr lang="cs-CZ" dirty="0" err="1" smtClean="0"/>
              <a:t>special</a:t>
            </a:r>
            <a:r>
              <a:rPr lang="cs-CZ" dirty="0" smtClean="0"/>
              <a:t> </a:t>
            </a:r>
            <a:r>
              <a:rPr lang="cs-CZ" dirty="0" err="1" smtClean="0"/>
              <a:t>laws</a:t>
            </a:r>
            <a:endParaRPr lang="cs-CZ" dirty="0" smtClean="0"/>
          </a:p>
          <a:p>
            <a:pPr lvl="1"/>
            <a:r>
              <a:rPr lang="cs-CZ" dirty="0" err="1" smtClean="0"/>
              <a:t>Act</a:t>
            </a:r>
            <a:r>
              <a:rPr lang="cs-CZ" dirty="0" smtClean="0"/>
              <a:t> on </a:t>
            </a:r>
            <a:r>
              <a:rPr lang="cs-CZ" dirty="0" err="1" smtClean="0"/>
              <a:t>Landscape</a:t>
            </a:r>
            <a:r>
              <a:rPr lang="cs-CZ" dirty="0" smtClean="0"/>
              <a:t> and </a:t>
            </a:r>
            <a:r>
              <a:rPr lang="cs-CZ" dirty="0" err="1" smtClean="0"/>
              <a:t>Nature</a:t>
            </a:r>
            <a:r>
              <a:rPr lang="cs-CZ" dirty="0" smtClean="0"/>
              <a:t> </a:t>
            </a:r>
            <a:r>
              <a:rPr lang="cs-CZ" dirty="0" err="1" smtClean="0"/>
              <a:t>Protection</a:t>
            </a:r>
            <a:endParaRPr lang="cs-CZ" dirty="0" smtClean="0"/>
          </a:p>
          <a:p>
            <a:pPr lvl="1"/>
            <a:r>
              <a:rPr lang="cs-CZ" dirty="0" err="1" smtClean="0"/>
              <a:t>Act</a:t>
            </a:r>
            <a:r>
              <a:rPr lang="cs-CZ" dirty="0" smtClean="0"/>
              <a:t> on </a:t>
            </a:r>
            <a:r>
              <a:rPr lang="cs-CZ" dirty="0" err="1" smtClean="0"/>
              <a:t>Waters</a:t>
            </a:r>
            <a:endParaRPr lang="cs-CZ" dirty="0" smtClean="0"/>
          </a:p>
          <a:p>
            <a:pPr lvl="1"/>
            <a:r>
              <a:rPr lang="cs-CZ" dirty="0" err="1" smtClean="0"/>
              <a:t>Mining</a:t>
            </a:r>
            <a:r>
              <a:rPr lang="cs-CZ" dirty="0" smtClean="0"/>
              <a:t> </a:t>
            </a:r>
            <a:r>
              <a:rPr lang="cs-CZ" dirty="0" err="1" smtClean="0"/>
              <a:t>Act</a:t>
            </a:r>
            <a:endParaRPr lang="cs-CZ" dirty="0" smtClean="0"/>
          </a:p>
          <a:p>
            <a:pPr lvl="1"/>
            <a:r>
              <a:rPr lang="cs-CZ" dirty="0" smtClean="0"/>
              <a:t>IPPC </a:t>
            </a:r>
            <a:r>
              <a:rPr lang="cs-CZ" dirty="0" err="1" smtClean="0"/>
              <a:t>Act</a:t>
            </a:r>
            <a:endParaRPr lang="cs-CZ" dirty="0" smtClean="0"/>
          </a:p>
          <a:p>
            <a:pPr lvl="1"/>
            <a:r>
              <a:rPr lang="cs-CZ" dirty="0" err="1" smtClean="0"/>
              <a:t>Environmental</a:t>
            </a:r>
            <a:r>
              <a:rPr lang="cs-CZ" dirty="0" smtClean="0"/>
              <a:t> </a:t>
            </a:r>
            <a:r>
              <a:rPr lang="cs-CZ" dirty="0" err="1" smtClean="0"/>
              <a:t>Liability</a:t>
            </a:r>
            <a:r>
              <a:rPr lang="cs-CZ" dirty="0" smtClean="0"/>
              <a:t> </a:t>
            </a:r>
            <a:r>
              <a:rPr lang="cs-CZ" dirty="0" err="1" smtClean="0"/>
              <a:t>Act</a:t>
            </a:r>
            <a:endParaRPr lang="cs-CZ" dirty="0" smtClean="0"/>
          </a:p>
        </p:txBody>
      </p:sp>
      <p:sp>
        <p:nvSpPr>
          <p:cNvPr id="4" name="Zástupný symbol pro text 3"/>
          <p:cNvSpPr>
            <a:spLocks noGrp="1"/>
          </p:cNvSpPr>
          <p:nvPr>
            <p:ph type="body" sz="quarter" idx="1"/>
          </p:nvPr>
        </p:nvSpPr>
        <p:spPr>
          <a:xfrm>
            <a:off x="546100" y="1190625"/>
            <a:ext cx="4277360" cy="726034"/>
          </a:xfrm>
        </p:spPr>
        <p:txBody>
          <a:bodyPr/>
          <a:lstStyle/>
          <a:p>
            <a:r>
              <a:rPr lang="cs-CZ" dirty="0" smtClean="0"/>
              <a:t>Land Use </a:t>
            </a:r>
            <a:r>
              <a:rPr lang="cs-CZ" dirty="0" err="1" smtClean="0"/>
              <a:t>Plans</a:t>
            </a:r>
            <a:endParaRPr lang="cs-CZ" dirty="0"/>
          </a:p>
        </p:txBody>
      </p:sp>
      <p:sp>
        <p:nvSpPr>
          <p:cNvPr id="6" name="Zástupný symbol pro text 5"/>
          <p:cNvSpPr>
            <a:spLocks noGrp="1"/>
          </p:cNvSpPr>
          <p:nvPr>
            <p:ph type="body" sz="quarter" idx="3"/>
          </p:nvPr>
        </p:nvSpPr>
        <p:spPr>
          <a:xfrm>
            <a:off x="5047615" y="1190625"/>
            <a:ext cx="4277360" cy="726034"/>
          </a:xfrm>
        </p:spPr>
        <p:txBody>
          <a:bodyPr/>
          <a:lstStyle/>
          <a:p>
            <a:r>
              <a:rPr lang="cs-CZ" dirty="0" err="1" smtClean="0"/>
              <a:t>Special</a:t>
            </a:r>
            <a:r>
              <a:rPr lang="cs-CZ" dirty="0" smtClean="0"/>
              <a:t> </a:t>
            </a:r>
            <a:r>
              <a:rPr lang="cs-CZ" dirty="0" err="1" smtClean="0"/>
              <a:t>Laws</a:t>
            </a:r>
            <a:endParaRPr lang="cs-CZ" dirty="0"/>
          </a:p>
        </p:txBody>
      </p:sp>
      <p:sp>
        <p:nvSpPr>
          <p:cNvPr id="3" name="Obdélník 2"/>
          <p:cNvSpPr/>
          <p:nvPr/>
        </p:nvSpPr>
        <p:spPr>
          <a:xfrm>
            <a:off x="2222500" y="6677025"/>
            <a:ext cx="5650230" cy="646331"/>
          </a:xfrm>
          <a:prstGeom prst="rect">
            <a:avLst/>
          </a:prstGeom>
        </p:spPr>
        <p:txBody>
          <a:bodyPr wrap="square" lIns="91432" tIns="45716" rIns="91432" bIns="45716">
            <a:spAutoFit/>
          </a:bodyPr>
          <a:lstStyle/>
          <a:p>
            <a:r>
              <a:rPr lang="cs-CZ" dirty="0" err="1" smtClean="0"/>
              <a:t>Noise</a:t>
            </a:r>
            <a:r>
              <a:rPr lang="cs-CZ" dirty="0" smtClean="0"/>
              <a:t>, </a:t>
            </a:r>
            <a:r>
              <a:rPr lang="cs-CZ" dirty="0" err="1" smtClean="0"/>
              <a:t>nuclear</a:t>
            </a:r>
            <a:r>
              <a:rPr lang="cs-CZ" dirty="0" smtClean="0"/>
              <a:t> (?), </a:t>
            </a:r>
            <a:r>
              <a:rPr lang="cs-CZ" dirty="0" err="1" smtClean="0"/>
              <a:t>mining</a:t>
            </a:r>
            <a:r>
              <a:rPr lang="cs-CZ" dirty="0" smtClean="0"/>
              <a:t> – </a:t>
            </a:r>
            <a:r>
              <a:rPr lang="cs-CZ" dirty="0" err="1" smtClean="0"/>
              <a:t>same</a:t>
            </a:r>
            <a:r>
              <a:rPr lang="cs-CZ" dirty="0" smtClean="0"/>
              <a:t> </a:t>
            </a:r>
            <a:r>
              <a:rPr lang="cs-CZ" dirty="0" err="1" smtClean="0"/>
              <a:t>procedures</a:t>
            </a:r>
            <a:endParaRPr lang="cs-CZ" dirty="0"/>
          </a:p>
          <a:p>
            <a:endParaRPr lang="cs-CZ" dirty="0"/>
          </a:p>
        </p:txBody>
      </p:sp>
      <p:sp>
        <p:nvSpPr>
          <p:cNvPr id="8" name="Zástupný symbol pro text 3"/>
          <p:cNvSpPr txBox="1">
            <a:spLocks/>
          </p:cNvSpPr>
          <p:nvPr/>
        </p:nvSpPr>
        <p:spPr>
          <a:xfrm>
            <a:off x="1308100" y="5667604"/>
            <a:ext cx="4277360" cy="726034"/>
          </a:xfrm>
          <a:prstGeom prst="roundRect">
            <a:avLst>
              <a:gd name="adj" fmla="val 16667"/>
            </a:avLst>
          </a:prstGeom>
          <a:solidFill>
            <a:schemeClr val="accent1"/>
          </a:solidFill>
        </p:spPr>
        <p:txBody>
          <a:bodyPr wrap="square" lIns="0" tIns="0" rIns="0" bIns="0" rtlCol="0" anchor="ctr">
            <a:noAutofit/>
          </a:bodyPr>
          <a:lstStyle>
            <a:lvl1pPr marL="0" indent="0">
              <a:buFontTx/>
              <a:buNone/>
              <a:defRPr sz="2300" b="1" i="0">
                <a:solidFill>
                  <a:srgbClr val="FFFFFF"/>
                </a:solidFill>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cs-CZ" kern="0" dirty="0" smtClean="0"/>
              <a:t>No </a:t>
            </a:r>
            <a:r>
              <a:rPr lang="cs-CZ" kern="0" dirty="0" err="1" smtClean="0"/>
              <a:t>Participation</a:t>
            </a:r>
            <a:endParaRPr lang="cs-CZ" kern="0" dirty="0"/>
          </a:p>
        </p:txBody>
      </p:sp>
    </p:spTree>
    <p:extLst>
      <p:ext uri="{BB962C8B-B14F-4D97-AF65-F5344CB8AC3E}">
        <p14:creationId xmlns:p14="http://schemas.microsoft.com/office/powerpoint/2010/main" val="16771079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4670" y="302866"/>
            <a:ext cx="8732943" cy="811560"/>
          </a:xfrm>
        </p:spPr>
        <p:txBody>
          <a:bodyPr/>
          <a:lstStyle/>
          <a:p>
            <a:r>
              <a:rPr lang="cs-CZ" b="1" dirty="0" err="1" smtClean="0"/>
              <a:t>Participation</a:t>
            </a:r>
            <a:endParaRPr lang="cs-CZ" b="1" dirty="0"/>
          </a:p>
        </p:txBody>
      </p:sp>
      <p:sp>
        <p:nvSpPr>
          <p:cNvPr id="3" name="Zástupný symbol pro text 2"/>
          <p:cNvSpPr>
            <a:spLocks noGrp="1"/>
          </p:cNvSpPr>
          <p:nvPr>
            <p:ph sz="quarter" idx="1"/>
          </p:nvPr>
        </p:nvSpPr>
        <p:spPr>
          <a:xfrm>
            <a:off x="698500" y="1343025"/>
            <a:ext cx="7729092" cy="4663566"/>
          </a:xfrm>
        </p:spPr>
        <p:txBody>
          <a:bodyPr>
            <a:normAutofit/>
          </a:bodyPr>
          <a:lstStyle/>
          <a:p>
            <a:pPr marL="285725" indent="-285725">
              <a:buFontTx/>
              <a:buChar char="-"/>
            </a:pPr>
            <a:r>
              <a:rPr lang="cs-CZ" dirty="0" err="1" smtClean="0"/>
              <a:t>Which</a:t>
            </a:r>
            <a:r>
              <a:rPr lang="en-US" dirty="0" smtClean="0"/>
              <a:t> </a:t>
            </a:r>
            <a:r>
              <a:rPr lang="en-US" dirty="0"/>
              <a:t>procedure?</a:t>
            </a:r>
          </a:p>
          <a:p>
            <a:pPr marL="742884" lvl="1" indent="-285725">
              <a:buFontTx/>
              <a:buChar char="-"/>
            </a:pPr>
            <a:r>
              <a:rPr lang="en-US" dirty="0"/>
              <a:t>it's a follow-up procedure?</a:t>
            </a:r>
          </a:p>
          <a:p>
            <a:pPr marL="742884" lvl="1" indent="-285725">
              <a:buFontTx/>
              <a:buChar char="-"/>
            </a:pPr>
            <a:r>
              <a:rPr lang="en-US" dirty="0"/>
              <a:t>Yes - according to EIA</a:t>
            </a:r>
          </a:p>
          <a:p>
            <a:pPr marL="742884" lvl="1" indent="-285725">
              <a:buFontTx/>
              <a:buChar char="-"/>
            </a:pPr>
            <a:r>
              <a:rPr lang="en-US" dirty="0"/>
              <a:t>No - according </a:t>
            </a:r>
            <a:r>
              <a:rPr lang="cs-CZ" dirty="0" err="1" smtClean="0"/>
              <a:t>Building</a:t>
            </a:r>
            <a:r>
              <a:rPr lang="cs-CZ" dirty="0" smtClean="0"/>
              <a:t> </a:t>
            </a:r>
            <a:r>
              <a:rPr lang="cs-CZ" dirty="0" err="1" smtClean="0"/>
              <a:t>Act</a:t>
            </a:r>
            <a:r>
              <a:rPr lang="cs-CZ" dirty="0" smtClean="0"/>
              <a:t> x </a:t>
            </a:r>
            <a:r>
              <a:rPr lang="cs-CZ" dirty="0" err="1" smtClean="0"/>
              <a:t>Act</a:t>
            </a:r>
            <a:r>
              <a:rPr lang="cs-CZ" dirty="0" smtClean="0"/>
              <a:t> on </a:t>
            </a:r>
            <a:r>
              <a:rPr lang="cs-CZ" dirty="0" err="1" smtClean="0"/>
              <a:t>Nature</a:t>
            </a:r>
            <a:r>
              <a:rPr lang="cs-CZ" dirty="0" smtClean="0"/>
              <a:t> and </a:t>
            </a:r>
            <a:r>
              <a:rPr lang="cs-CZ" dirty="0" err="1" smtClean="0"/>
              <a:t>Landscape</a:t>
            </a:r>
            <a:r>
              <a:rPr lang="cs-CZ" dirty="0" smtClean="0"/>
              <a:t> </a:t>
            </a:r>
            <a:r>
              <a:rPr lang="cs-CZ" dirty="0" err="1" smtClean="0"/>
              <a:t>Protection</a:t>
            </a:r>
            <a:r>
              <a:rPr lang="cs-CZ" dirty="0" smtClean="0"/>
              <a:t>, </a:t>
            </a:r>
            <a:r>
              <a:rPr lang="cs-CZ" dirty="0" err="1" smtClean="0"/>
              <a:t>etc</a:t>
            </a:r>
            <a:r>
              <a:rPr lang="cs-CZ" dirty="0" smtClean="0"/>
              <a:t>.</a:t>
            </a:r>
            <a:endParaRPr lang="en-US" dirty="0"/>
          </a:p>
          <a:p>
            <a:pPr marL="285725" indent="-285725">
              <a:buFontTx/>
              <a:buChar char="-"/>
            </a:pPr>
            <a:r>
              <a:rPr lang="cs-CZ" dirty="0" err="1" smtClean="0"/>
              <a:t>Am</a:t>
            </a:r>
            <a:r>
              <a:rPr lang="cs-CZ" dirty="0" smtClean="0"/>
              <a:t> I </a:t>
            </a:r>
            <a:r>
              <a:rPr lang="en-US" dirty="0" smtClean="0"/>
              <a:t>an </a:t>
            </a:r>
            <a:r>
              <a:rPr lang="en-US" dirty="0"/>
              <a:t>individual / community / NGO?</a:t>
            </a:r>
          </a:p>
          <a:p>
            <a:pPr marL="742884" lvl="1" indent="-285725">
              <a:buFontTx/>
              <a:buChar char="-"/>
            </a:pPr>
            <a:r>
              <a:rPr lang="en-US" dirty="0"/>
              <a:t>NGOs - EIA </a:t>
            </a:r>
            <a:r>
              <a:rPr lang="cs-CZ" dirty="0" smtClean="0"/>
              <a:t>+ </a:t>
            </a:r>
            <a:r>
              <a:rPr lang="cs-CZ" dirty="0" err="1"/>
              <a:t>Act</a:t>
            </a:r>
            <a:r>
              <a:rPr lang="cs-CZ" dirty="0"/>
              <a:t> on </a:t>
            </a:r>
            <a:r>
              <a:rPr lang="cs-CZ" dirty="0" err="1"/>
              <a:t>Nature</a:t>
            </a:r>
            <a:r>
              <a:rPr lang="cs-CZ" dirty="0"/>
              <a:t> and </a:t>
            </a:r>
            <a:r>
              <a:rPr lang="cs-CZ" dirty="0" err="1"/>
              <a:t>Landscape</a:t>
            </a:r>
            <a:r>
              <a:rPr lang="cs-CZ" dirty="0"/>
              <a:t> </a:t>
            </a:r>
            <a:r>
              <a:rPr lang="cs-CZ" dirty="0" err="1"/>
              <a:t>Protection</a:t>
            </a:r>
            <a:endParaRPr lang="cs-CZ" dirty="0" smtClean="0"/>
          </a:p>
          <a:p>
            <a:pPr marL="742884" lvl="1" indent="-285725">
              <a:buFontTx/>
              <a:buChar char="-"/>
            </a:pPr>
            <a:r>
              <a:rPr lang="cs-CZ" dirty="0" err="1" smtClean="0"/>
              <a:t>Individuals</a:t>
            </a:r>
            <a:r>
              <a:rPr lang="en-US" dirty="0" smtClean="0"/>
              <a:t> </a:t>
            </a:r>
            <a:r>
              <a:rPr lang="en-US" dirty="0"/>
              <a:t>- </a:t>
            </a:r>
            <a:r>
              <a:rPr lang="cs-CZ" dirty="0" err="1"/>
              <a:t>Building</a:t>
            </a:r>
            <a:r>
              <a:rPr lang="cs-CZ" dirty="0"/>
              <a:t> </a:t>
            </a:r>
            <a:r>
              <a:rPr lang="cs-CZ" dirty="0" err="1"/>
              <a:t>Act</a:t>
            </a:r>
            <a:r>
              <a:rPr lang="cs-CZ" dirty="0"/>
              <a:t> </a:t>
            </a:r>
            <a:endParaRPr lang="cs-CZ" dirty="0" smtClean="0"/>
          </a:p>
          <a:p>
            <a:pPr marL="742884" lvl="1" indent="-285725">
              <a:buFontTx/>
              <a:buChar char="-"/>
            </a:pPr>
            <a:r>
              <a:rPr lang="en-US" dirty="0" smtClean="0"/>
              <a:t>Municipalities </a:t>
            </a:r>
            <a:r>
              <a:rPr lang="en-US" dirty="0"/>
              <a:t>- EIA </a:t>
            </a:r>
            <a:r>
              <a:rPr lang="cs-CZ" dirty="0" smtClean="0"/>
              <a:t>+ </a:t>
            </a:r>
            <a:r>
              <a:rPr lang="cs-CZ" dirty="0" err="1"/>
              <a:t>Building</a:t>
            </a:r>
            <a:r>
              <a:rPr lang="cs-CZ" dirty="0"/>
              <a:t> </a:t>
            </a:r>
            <a:r>
              <a:rPr lang="cs-CZ" dirty="0" err="1"/>
              <a:t>Act</a:t>
            </a:r>
            <a:r>
              <a:rPr lang="cs-CZ" dirty="0"/>
              <a:t> </a:t>
            </a:r>
          </a:p>
        </p:txBody>
      </p:sp>
      <p:pic>
        <p:nvPicPr>
          <p:cNvPr id="2050" name="Picture 2" descr="http://cdn.nextgov.com/media/img/upload/2015/02/03/020315participationNG_1/nextgov-mediu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36467" y="4848225"/>
            <a:ext cx="3348910" cy="2019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71601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spc="-60" dirty="0"/>
              <a:t>R</a:t>
            </a:r>
            <a:r>
              <a:rPr lang="en-US" b="1" spc="-60" dirty="0" err="1"/>
              <a:t>ights</a:t>
            </a:r>
            <a:r>
              <a:rPr lang="en-US" b="1" spc="-60" dirty="0"/>
              <a:t> of participants in decision-making</a:t>
            </a:r>
            <a:endParaRPr lang="cs-CZ" b="1" dirty="0"/>
          </a:p>
        </p:txBody>
      </p:sp>
      <p:sp>
        <p:nvSpPr>
          <p:cNvPr id="3" name="Zástupný symbol pro obsah 2"/>
          <p:cNvSpPr>
            <a:spLocks noGrp="1"/>
          </p:cNvSpPr>
          <p:nvPr>
            <p:ph sz="quarter" idx="1"/>
          </p:nvPr>
        </p:nvSpPr>
        <p:spPr/>
        <p:txBody>
          <a:bodyPr>
            <a:normAutofit fontScale="92500" lnSpcReduction="20000"/>
          </a:bodyPr>
          <a:lstStyle/>
          <a:p>
            <a:pPr marL="241278" indent="-228580">
              <a:buFont typeface="Arial"/>
              <a:buChar char="•"/>
              <a:tabLst>
                <a:tab pos="241913" algn="l"/>
              </a:tabLst>
            </a:pPr>
            <a:r>
              <a:rPr lang="en-US" sz="2800" spc="-25" dirty="0">
                <a:cs typeface="Calibri"/>
              </a:rPr>
              <a:t>right to participate in the proceedings</a:t>
            </a:r>
          </a:p>
          <a:p>
            <a:pPr marL="241278" indent="-228580">
              <a:buFont typeface="Arial"/>
              <a:buChar char="•"/>
              <a:tabLst>
                <a:tab pos="241913" algn="l"/>
              </a:tabLst>
            </a:pPr>
            <a:r>
              <a:rPr lang="en-US" sz="2800" spc="-25" dirty="0">
                <a:cs typeface="Calibri"/>
              </a:rPr>
              <a:t>the right to be informed about a particular set of information - adequate, timely and effectively (including supporting documents for the decision and the final decision)</a:t>
            </a:r>
          </a:p>
          <a:p>
            <a:pPr marL="241278" indent="-228580">
              <a:buFont typeface="Arial"/>
              <a:buChar char="•"/>
              <a:tabLst>
                <a:tab pos="241913" algn="l"/>
              </a:tabLst>
            </a:pPr>
            <a:r>
              <a:rPr lang="en-US" sz="2800" spc="-25" dirty="0">
                <a:cs typeface="Calibri"/>
              </a:rPr>
              <a:t>the right to have sufficient time to prepare for each phase</a:t>
            </a:r>
          </a:p>
          <a:p>
            <a:pPr marL="241278" indent="-228580">
              <a:buFont typeface="Arial"/>
              <a:buChar char="•"/>
              <a:tabLst>
                <a:tab pos="241913" algn="l"/>
              </a:tabLst>
            </a:pPr>
            <a:r>
              <a:rPr lang="en-US" sz="2800" spc="-25" dirty="0">
                <a:cs typeface="Calibri"/>
              </a:rPr>
              <a:t>the right to participate at an early stage of the proceedings, when all options open,</a:t>
            </a:r>
          </a:p>
          <a:p>
            <a:pPr marL="241278" indent="-228580">
              <a:buFont typeface="Arial"/>
              <a:buChar char="•"/>
              <a:tabLst>
                <a:tab pos="241913" algn="l"/>
              </a:tabLst>
            </a:pPr>
            <a:r>
              <a:rPr lang="en-US" sz="2800" spc="-25" dirty="0">
                <a:cs typeface="Calibri"/>
              </a:rPr>
              <a:t>right to make comments / objections</a:t>
            </a:r>
          </a:p>
          <a:p>
            <a:pPr marL="241278" indent="-228580">
              <a:buFont typeface="Arial"/>
              <a:buChar char="•"/>
              <a:tabLst>
                <a:tab pos="241913" algn="l"/>
              </a:tabLst>
            </a:pPr>
            <a:r>
              <a:rPr lang="en-US" sz="2800" spc="-25" dirty="0">
                <a:cs typeface="Calibri"/>
              </a:rPr>
              <a:t>the right to a proper settlement of the comments / objections to the public in the final decision</a:t>
            </a:r>
          </a:p>
          <a:p>
            <a:pPr marL="241278" indent="-228580">
              <a:buFont typeface="Arial"/>
              <a:buChar char="•"/>
              <a:tabLst>
                <a:tab pos="241913" algn="l"/>
              </a:tabLst>
            </a:pPr>
            <a:r>
              <a:rPr lang="en-US" sz="2800" spc="-25" dirty="0">
                <a:cs typeface="Calibri"/>
              </a:rPr>
              <a:t>the right to administrative and judicial review of decisions</a:t>
            </a:r>
            <a:endParaRPr lang="en-US" sz="2800" dirty="0">
              <a:latin typeface="Calibri"/>
              <a:cs typeface="Calibri"/>
            </a:endParaRPr>
          </a:p>
          <a:p>
            <a:endParaRPr lang="cs-CZ" dirty="0"/>
          </a:p>
        </p:txBody>
      </p:sp>
    </p:spTree>
    <p:extLst>
      <p:ext uri="{BB962C8B-B14F-4D97-AF65-F5344CB8AC3E}">
        <p14:creationId xmlns:p14="http://schemas.microsoft.com/office/powerpoint/2010/main" val="33807665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spc="-5" dirty="0"/>
              <a:t>Other ways of public participation in the </a:t>
            </a:r>
            <a:r>
              <a:rPr lang="cs-CZ" b="1" spc="-5" dirty="0" err="1"/>
              <a:t>administrative</a:t>
            </a:r>
            <a:r>
              <a:rPr lang="cs-CZ" b="1" spc="-5" dirty="0"/>
              <a:t> </a:t>
            </a:r>
            <a:r>
              <a:rPr lang="cs-CZ" b="1" spc="-5" dirty="0" err="1"/>
              <a:t>procedures</a:t>
            </a:r>
            <a:endParaRPr lang="cs-CZ" b="1" dirty="0"/>
          </a:p>
        </p:txBody>
      </p:sp>
      <p:sp>
        <p:nvSpPr>
          <p:cNvPr id="3" name="Zástupný symbol pro obsah 2"/>
          <p:cNvSpPr>
            <a:spLocks noGrp="1"/>
          </p:cNvSpPr>
          <p:nvPr>
            <p:ph sz="quarter" idx="1"/>
          </p:nvPr>
        </p:nvSpPr>
        <p:spPr/>
        <p:txBody>
          <a:bodyPr/>
          <a:lstStyle/>
          <a:p>
            <a:pPr marL="12699"/>
            <a:r>
              <a:rPr lang="en-US" sz="2800" spc="-15" dirty="0">
                <a:cs typeface="Calibri"/>
              </a:rPr>
              <a:t>public, which is not in the position of a party:</a:t>
            </a:r>
          </a:p>
          <a:p>
            <a:pPr marL="12699"/>
            <a:r>
              <a:rPr lang="en-US" sz="2800" spc="-15" dirty="0">
                <a:cs typeface="Calibri"/>
              </a:rPr>
              <a:t>	</a:t>
            </a:r>
            <a:r>
              <a:rPr lang="en-US" sz="2800" spc="-15" dirty="0" smtClean="0">
                <a:cs typeface="Calibri"/>
              </a:rPr>
              <a:t>- </a:t>
            </a:r>
            <a:r>
              <a:rPr lang="en-US" sz="2800" spc="-15" dirty="0">
                <a:cs typeface="Calibri"/>
              </a:rPr>
              <a:t>access to documents</a:t>
            </a:r>
          </a:p>
          <a:p>
            <a:pPr marL="12699"/>
            <a:r>
              <a:rPr lang="en-US" sz="2800" spc="-15" dirty="0">
                <a:cs typeface="Calibri"/>
              </a:rPr>
              <a:t>	- comments (land-use plans, EIA follow-up procedure)</a:t>
            </a:r>
          </a:p>
          <a:p>
            <a:pPr marL="12699"/>
            <a:r>
              <a:rPr lang="en-US" sz="2800" spc="-15" dirty="0">
                <a:cs typeface="Calibri"/>
              </a:rPr>
              <a:t>	- land-use plans - representative of the public 	- attendance at the public hearing (EIA, external emergency plans, land use plans)</a:t>
            </a:r>
            <a:endParaRPr lang="en-US" sz="2800" dirty="0">
              <a:latin typeface="Calibri"/>
              <a:cs typeface="Calibri"/>
            </a:endParaRPr>
          </a:p>
          <a:p>
            <a:endParaRPr lang="cs-CZ" dirty="0"/>
          </a:p>
        </p:txBody>
      </p:sp>
    </p:spTree>
    <p:extLst>
      <p:ext uri="{BB962C8B-B14F-4D97-AF65-F5344CB8AC3E}">
        <p14:creationId xmlns:p14="http://schemas.microsoft.com/office/powerpoint/2010/main" val="19714074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600" b="1" spc="-10" dirty="0">
                <a:latin typeface="Calibri Light"/>
                <a:cs typeface="Calibri Light"/>
              </a:rPr>
              <a:t>Access to </a:t>
            </a:r>
            <a:r>
              <a:rPr lang="cs-CZ" sz="3600" b="1" spc="-10" dirty="0" smtClean="0">
                <a:latin typeface="Calibri Light"/>
                <a:cs typeface="Calibri Light"/>
              </a:rPr>
              <a:t>Justice</a:t>
            </a:r>
            <a:endParaRPr lang="cs-CZ" b="1" dirty="0"/>
          </a:p>
        </p:txBody>
      </p:sp>
      <p:sp>
        <p:nvSpPr>
          <p:cNvPr id="3" name="Zástupný symbol pro obsah 2"/>
          <p:cNvSpPr>
            <a:spLocks noGrp="1"/>
          </p:cNvSpPr>
          <p:nvPr>
            <p:ph sz="quarter" idx="1"/>
          </p:nvPr>
        </p:nvSpPr>
        <p:spPr/>
        <p:txBody>
          <a:bodyPr/>
          <a:lstStyle/>
          <a:p>
            <a:endParaRPr lang="cs-CZ"/>
          </a:p>
        </p:txBody>
      </p:sp>
    </p:spTree>
    <p:extLst>
      <p:ext uri="{BB962C8B-B14F-4D97-AF65-F5344CB8AC3E}">
        <p14:creationId xmlns:p14="http://schemas.microsoft.com/office/powerpoint/2010/main" val="36299192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82229" y="900414"/>
            <a:ext cx="7728940" cy="750955"/>
          </a:xfrm>
          <a:prstGeom prst="rect">
            <a:avLst/>
          </a:prstGeom>
        </p:spPr>
        <p:txBody>
          <a:bodyPr vert="horz" wrap="square" lIns="0" tIns="225532" rIns="0" bIns="0" rtlCol="0">
            <a:spAutoFit/>
          </a:bodyPr>
          <a:lstStyle/>
          <a:p>
            <a:pPr marL="12699"/>
            <a:r>
              <a:rPr lang="cs-CZ" b="1" spc="-15" dirty="0" err="1"/>
              <a:t>Aarhus</a:t>
            </a:r>
            <a:r>
              <a:rPr lang="cs-CZ" b="1" spc="-15" dirty="0"/>
              <a:t> </a:t>
            </a:r>
            <a:r>
              <a:rPr lang="cs-CZ" b="1" spc="-15" dirty="0" err="1"/>
              <a:t>Convention</a:t>
            </a:r>
            <a:r>
              <a:rPr lang="cs-CZ" b="1" spc="-15" dirty="0"/>
              <a:t> (art. 9)</a:t>
            </a:r>
            <a:endParaRPr b="1" spc="-15" dirty="0"/>
          </a:p>
        </p:txBody>
      </p:sp>
      <p:sp>
        <p:nvSpPr>
          <p:cNvPr id="3" name="object 3"/>
          <p:cNvSpPr txBox="1"/>
          <p:nvPr/>
        </p:nvSpPr>
        <p:spPr>
          <a:xfrm>
            <a:off x="1393075" y="1902424"/>
            <a:ext cx="8020050" cy="3745192"/>
          </a:xfrm>
          <a:prstGeom prst="rect">
            <a:avLst/>
          </a:prstGeom>
        </p:spPr>
        <p:txBody>
          <a:bodyPr vert="horz" wrap="square" lIns="0" tIns="0" rIns="0" bIns="0" rtlCol="0">
            <a:spAutoFit/>
          </a:bodyPr>
          <a:lstStyle/>
          <a:p>
            <a:pPr marL="355568" marR="5080" indent="-342870" algn="just">
              <a:lnSpc>
                <a:spcPct val="103899"/>
              </a:lnSpc>
              <a:buFont typeface="Arial" panose="020B0604020202020204" pitchFamily="34" charset="0"/>
              <a:buChar char="•"/>
            </a:pPr>
            <a:r>
              <a:rPr lang="cs-CZ" dirty="0" smtClean="0"/>
              <a:t>A</a:t>
            </a:r>
            <a:r>
              <a:rPr lang="en-US" dirty="0" err="1" smtClean="0"/>
              <a:t>ny</a:t>
            </a:r>
            <a:r>
              <a:rPr lang="en-US" dirty="0" smtClean="0"/>
              <a:t> </a:t>
            </a:r>
            <a:r>
              <a:rPr lang="en-US" dirty="0"/>
              <a:t>person who considers that </a:t>
            </a:r>
            <a:r>
              <a:rPr lang="cs-CZ" dirty="0" smtClean="0"/>
              <a:t>… </a:t>
            </a:r>
            <a:r>
              <a:rPr lang="en-US" dirty="0"/>
              <a:t>has access to a review procedure before a court of law or another independent and impartial body established by </a:t>
            </a:r>
            <a:r>
              <a:rPr lang="en-US" dirty="0" smtClean="0"/>
              <a:t>law</a:t>
            </a:r>
            <a:endParaRPr lang="cs-CZ" dirty="0" smtClean="0"/>
          </a:p>
          <a:p>
            <a:pPr marL="812728" marR="5080" lvl="1" indent="-342870" algn="just">
              <a:lnSpc>
                <a:spcPct val="103899"/>
              </a:lnSpc>
              <a:buFont typeface="Courier New" panose="02070309020205020404" pitchFamily="49" charset="0"/>
              <a:buChar char="o"/>
            </a:pPr>
            <a:r>
              <a:rPr lang="en-US" dirty="0"/>
              <a:t>request for information has been ignored, wrongfully refused, inadequately answered, or otherwise not dealt with in accordance with </a:t>
            </a:r>
            <a:r>
              <a:rPr lang="cs-CZ" dirty="0"/>
              <a:t>AC </a:t>
            </a:r>
          </a:p>
          <a:p>
            <a:pPr marL="812728" marR="5080" lvl="1" indent="-342870" algn="just">
              <a:lnSpc>
                <a:spcPct val="103899"/>
              </a:lnSpc>
              <a:buFont typeface="Courier New" panose="02070309020205020404" pitchFamily="49" charset="0"/>
              <a:buChar char="o"/>
            </a:pPr>
            <a:r>
              <a:rPr lang="en-US" dirty="0"/>
              <a:t>to challenge the substantive and procedural legality of any decision, act or omission subject to the provisions of article 6 </a:t>
            </a:r>
            <a:r>
              <a:rPr lang="cs-CZ" dirty="0"/>
              <a:t>AC – Public </a:t>
            </a:r>
            <a:r>
              <a:rPr lang="cs-CZ" dirty="0" err="1"/>
              <a:t>Participation</a:t>
            </a:r>
            <a:endParaRPr lang="cs-CZ" dirty="0"/>
          </a:p>
          <a:p>
            <a:pPr marL="812728" marR="5080" lvl="1" indent="-342870" algn="just">
              <a:lnSpc>
                <a:spcPct val="103899"/>
              </a:lnSpc>
              <a:buFont typeface="Courier New" panose="02070309020205020404" pitchFamily="49" charset="0"/>
              <a:buChar char="o"/>
            </a:pPr>
            <a:r>
              <a:rPr lang="en-US" dirty="0"/>
              <a:t>members of the public have access to administrative or judicial procedures to challenge acts and omissions by private persons and public authorities which contravene provisions of its national law relating to the environment. </a:t>
            </a:r>
            <a:endParaRPr lang="cs-CZ" dirty="0"/>
          </a:p>
          <a:p>
            <a:pPr marL="355568" marR="5080" indent="-342870" algn="just">
              <a:lnSpc>
                <a:spcPct val="103899"/>
              </a:lnSpc>
              <a:buFont typeface="Arial" panose="020B0604020202020204" pitchFamily="34" charset="0"/>
              <a:buChar char="•"/>
            </a:pPr>
            <a:r>
              <a:rPr lang="en-US" dirty="0" smtClean="0"/>
              <a:t>adequate </a:t>
            </a:r>
            <a:r>
              <a:rPr lang="en-US" dirty="0"/>
              <a:t>and effective remedies, including injunctive relief as appropriate, and be fair, equitable, timely and not prohibitively </a:t>
            </a:r>
            <a:r>
              <a:rPr lang="en-US" dirty="0" smtClean="0"/>
              <a:t>expensive</a:t>
            </a:r>
            <a:r>
              <a:rPr lang="cs-CZ" dirty="0" smtClean="0"/>
              <a:t>, d</a:t>
            </a:r>
            <a:r>
              <a:rPr lang="en-US" dirty="0" err="1" smtClean="0"/>
              <a:t>ecisions</a:t>
            </a:r>
            <a:r>
              <a:rPr lang="en-US" dirty="0" smtClean="0"/>
              <a:t> in writing</a:t>
            </a:r>
            <a:endParaRPr lang="cs-CZ" dirty="0" smtClean="0"/>
          </a:p>
          <a:p>
            <a:pPr marL="355568" marR="5080" indent="-342870" algn="just">
              <a:lnSpc>
                <a:spcPct val="103899"/>
              </a:lnSpc>
              <a:buFont typeface="Arial" panose="020B0604020202020204" pitchFamily="34" charset="0"/>
              <a:buChar char="•"/>
            </a:pPr>
            <a:r>
              <a:rPr lang="cs-CZ" dirty="0" smtClean="0">
                <a:latin typeface="Calibri"/>
                <a:cs typeface="Calibri"/>
              </a:rPr>
              <a:t>EU </a:t>
            </a:r>
            <a:r>
              <a:rPr lang="cs-CZ" dirty="0" err="1" smtClean="0">
                <a:latin typeface="Calibri"/>
                <a:cs typeface="Calibri"/>
              </a:rPr>
              <a:t>law</a:t>
            </a:r>
            <a:r>
              <a:rPr lang="cs-CZ" dirty="0" smtClean="0">
                <a:latin typeface="Calibri"/>
                <a:cs typeface="Calibri"/>
              </a:rPr>
              <a:t> - no direct </a:t>
            </a:r>
            <a:r>
              <a:rPr lang="cs-CZ" dirty="0" err="1" smtClean="0">
                <a:latin typeface="Calibri"/>
                <a:cs typeface="Calibri"/>
              </a:rPr>
              <a:t>effect</a:t>
            </a:r>
            <a:r>
              <a:rPr lang="cs-CZ" dirty="0">
                <a:latin typeface="Calibri"/>
                <a:cs typeface="Calibri"/>
              </a:rPr>
              <a:t> </a:t>
            </a:r>
            <a:r>
              <a:rPr lang="cs-CZ" dirty="0" smtClean="0">
                <a:latin typeface="Calibri"/>
                <a:cs typeface="Calibri"/>
              </a:rPr>
              <a:t>x </a:t>
            </a:r>
            <a:r>
              <a:rPr lang="cs-CZ" dirty="0" err="1" smtClean="0">
                <a:latin typeface="Calibri"/>
                <a:cs typeface="Calibri"/>
              </a:rPr>
              <a:t>obligation</a:t>
            </a:r>
            <a:r>
              <a:rPr lang="cs-CZ" dirty="0" smtClean="0">
                <a:latin typeface="Calibri"/>
                <a:cs typeface="Calibri"/>
              </a:rPr>
              <a:t> to </a:t>
            </a:r>
            <a:r>
              <a:rPr lang="cs-CZ" dirty="0" err="1" smtClean="0">
                <a:latin typeface="Calibri"/>
                <a:cs typeface="Calibri"/>
              </a:rPr>
              <a:t>consistent</a:t>
            </a:r>
            <a:r>
              <a:rPr lang="cs-CZ" dirty="0" smtClean="0">
                <a:latin typeface="Calibri"/>
                <a:cs typeface="Calibri"/>
              </a:rPr>
              <a:t>/</a:t>
            </a:r>
            <a:r>
              <a:rPr lang="cs-CZ" dirty="0" err="1" smtClean="0">
                <a:latin typeface="Calibri"/>
                <a:cs typeface="Calibri"/>
              </a:rPr>
              <a:t>harmonious</a:t>
            </a:r>
            <a:r>
              <a:rPr lang="cs-CZ" dirty="0" smtClean="0">
                <a:latin typeface="Calibri"/>
                <a:cs typeface="Calibri"/>
              </a:rPr>
              <a:t> </a:t>
            </a:r>
            <a:r>
              <a:rPr lang="cs-CZ" dirty="0" err="1" smtClean="0">
                <a:latin typeface="Calibri"/>
                <a:cs typeface="Calibri"/>
              </a:rPr>
              <a:t>interpretation</a:t>
            </a:r>
            <a:r>
              <a:rPr lang="cs-CZ" dirty="0" smtClean="0">
                <a:latin typeface="Calibri"/>
                <a:cs typeface="Calibri"/>
              </a:rPr>
              <a:t> (</a:t>
            </a:r>
            <a:r>
              <a:rPr lang="cs-CZ" dirty="0"/>
              <a:t>C-240/09 - </a:t>
            </a:r>
            <a:r>
              <a:rPr lang="cs-CZ" dirty="0" err="1"/>
              <a:t>Lesoochranárske</a:t>
            </a:r>
            <a:r>
              <a:rPr lang="cs-CZ" dirty="0"/>
              <a:t> </a:t>
            </a:r>
            <a:r>
              <a:rPr lang="cs-CZ" dirty="0" err="1"/>
              <a:t>zoskupenie</a:t>
            </a:r>
            <a:r>
              <a:rPr lang="cs-CZ" dirty="0"/>
              <a:t> </a:t>
            </a:r>
            <a:r>
              <a:rPr lang="cs-CZ" dirty="0" smtClean="0"/>
              <a:t>VLK)</a:t>
            </a:r>
            <a:endParaRPr dirty="0">
              <a:latin typeface="Calibri"/>
              <a:cs typeface="Calibri"/>
            </a:endParaRPr>
          </a:p>
        </p:txBody>
      </p:sp>
    </p:spTree>
    <p:extLst>
      <p:ext uri="{BB962C8B-B14F-4D97-AF65-F5344CB8AC3E}">
        <p14:creationId xmlns:p14="http://schemas.microsoft.com/office/powerpoint/2010/main" val="2348045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pc="-15" dirty="0"/>
              <a:t>International </a:t>
            </a:r>
            <a:r>
              <a:rPr lang="cs-CZ" spc="-15" dirty="0" err="1"/>
              <a:t>law</a:t>
            </a:r>
            <a:endParaRPr lang="cs-CZ" dirty="0"/>
          </a:p>
        </p:txBody>
      </p:sp>
      <p:sp>
        <p:nvSpPr>
          <p:cNvPr id="3" name="Zástupný symbol pro text 2"/>
          <p:cNvSpPr>
            <a:spLocks noGrp="1"/>
          </p:cNvSpPr>
          <p:nvPr>
            <p:ph sz="quarter" idx="1"/>
          </p:nvPr>
        </p:nvSpPr>
        <p:spPr>
          <a:xfrm>
            <a:off x="1482153" y="2203958"/>
            <a:ext cx="7729092" cy="4596130"/>
          </a:xfrm>
        </p:spPr>
        <p:txBody>
          <a:bodyPr>
            <a:normAutofit fontScale="55000" lnSpcReduction="20000"/>
          </a:bodyPr>
          <a:lstStyle/>
          <a:p>
            <a:pPr marL="12699" marR="5080" indent="-635">
              <a:lnSpc>
                <a:spcPts val="3020"/>
              </a:lnSpc>
            </a:pPr>
            <a:r>
              <a:rPr lang="en-US" sz="2800" b="1" spc="-10" dirty="0">
                <a:cs typeface="Calibri"/>
              </a:rPr>
              <a:t>The UNECE Convention on </a:t>
            </a:r>
            <a:r>
              <a:rPr lang="en-US" sz="2800" b="1" dirty="0"/>
              <a:t>Aarhus Convention</a:t>
            </a:r>
            <a:r>
              <a:rPr lang="en-US" sz="2800" dirty="0"/>
              <a:t> </a:t>
            </a:r>
            <a:r>
              <a:rPr lang="en-US" sz="2800" b="1" dirty="0"/>
              <a:t>on access to information, public participation in decision-making and access to justice in environmental issues</a:t>
            </a:r>
            <a:r>
              <a:rPr lang="en-US" sz="2800" dirty="0"/>
              <a:t> </a:t>
            </a:r>
            <a:r>
              <a:rPr lang="en-US" sz="2800" spc="-10" dirty="0">
                <a:cs typeface="Calibri"/>
              </a:rPr>
              <a:t>(the "Aarhus", 1998)</a:t>
            </a:r>
          </a:p>
          <a:p>
            <a:pPr marL="469224" marR="5080" indent="-457160">
              <a:lnSpc>
                <a:spcPts val="3020"/>
              </a:lnSpc>
              <a:buFont typeface="Arial" panose="020B0604020202020204" pitchFamily="34" charset="0"/>
              <a:buChar char="•"/>
            </a:pPr>
            <a:r>
              <a:rPr lang="en-US" sz="2800" spc="-10" dirty="0">
                <a:cs typeface="Calibri"/>
                <a:hlinkClick r:id="rId2"/>
              </a:rPr>
              <a:t>http://www.unece.org/env/pp/ratification.html</a:t>
            </a:r>
            <a:endParaRPr lang="cs-CZ" sz="2800" spc="-10" dirty="0">
              <a:cs typeface="Calibri"/>
            </a:endParaRPr>
          </a:p>
          <a:p>
            <a:pPr marL="469224" marR="5080" indent="-457160">
              <a:lnSpc>
                <a:spcPts val="3020"/>
              </a:lnSpc>
              <a:buFont typeface="Arial" panose="020B0604020202020204" pitchFamily="34" charset="0"/>
              <a:buChar char="•"/>
            </a:pPr>
            <a:r>
              <a:rPr lang="en-US" sz="2800" spc="-10" dirty="0">
                <a:cs typeface="Calibri"/>
              </a:rPr>
              <a:t>Parties to the Convention are all the Member States and the EU itself and 18 other states</a:t>
            </a:r>
            <a:endParaRPr lang="cs-CZ" sz="2800" spc="-10" dirty="0">
              <a:cs typeface="Calibri"/>
            </a:endParaRPr>
          </a:p>
          <a:p>
            <a:pPr marL="469224" marR="5080" indent="-457160">
              <a:lnSpc>
                <a:spcPts val="3020"/>
              </a:lnSpc>
              <a:buFont typeface="Arial" panose="020B0604020202020204" pitchFamily="34" charset="0"/>
              <a:buChar char="•"/>
            </a:pPr>
            <a:r>
              <a:rPr lang="en-US" sz="2800" spc="-10" dirty="0">
                <a:cs typeface="Calibri"/>
              </a:rPr>
              <a:t>CR: Communication from the Ministry of Foreign Affairs no. 124/2004 </a:t>
            </a:r>
            <a:r>
              <a:rPr lang="cs-CZ" sz="2800" spc="-10" dirty="0" err="1">
                <a:cs typeface="Calibri"/>
              </a:rPr>
              <a:t>Coll</a:t>
            </a:r>
            <a:r>
              <a:rPr lang="cs-CZ" sz="2800" spc="-10" dirty="0">
                <a:cs typeface="Calibri"/>
              </a:rPr>
              <a:t>.</a:t>
            </a:r>
            <a:endParaRPr lang="en-US" sz="2800" spc="-10" dirty="0">
              <a:cs typeface="Calibri"/>
            </a:endParaRPr>
          </a:p>
          <a:p>
            <a:pPr marL="12699" marR="5080" indent="-635">
              <a:lnSpc>
                <a:spcPts val="3020"/>
              </a:lnSpc>
            </a:pPr>
            <a:r>
              <a:rPr lang="en-US" sz="2800" b="1" dirty="0"/>
              <a:t>Kyiv Protocol on Pollutant Release and Transfer Registers </a:t>
            </a:r>
            <a:r>
              <a:rPr lang="en-US" sz="2800" spc="-10" dirty="0">
                <a:cs typeface="Calibri"/>
              </a:rPr>
              <a:t>(PRTR) (Kiev, 2003)</a:t>
            </a:r>
          </a:p>
          <a:p>
            <a:pPr marL="469224" marR="5080" indent="-457160">
              <a:lnSpc>
                <a:spcPts val="3020"/>
              </a:lnSpc>
              <a:buFont typeface="Arial" panose="020B0604020202020204" pitchFamily="34" charset="0"/>
              <a:buChar char="•"/>
            </a:pPr>
            <a:r>
              <a:rPr lang="en-US" sz="2800" spc="-10" dirty="0">
                <a:cs typeface="Calibri"/>
                <a:hlinkClick r:id="rId3"/>
              </a:rPr>
              <a:t>http://www.prtr.net/</a:t>
            </a:r>
            <a:endParaRPr lang="cs-CZ" sz="2800" spc="-10" dirty="0">
              <a:cs typeface="Calibri"/>
            </a:endParaRPr>
          </a:p>
        </p:txBody>
      </p:sp>
    </p:spTree>
    <p:extLst>
      <p:ext uri="{BB962C8B-B14F-4D97-AF65-F5344CB8AC3E}">
        <p14:creationId xmlns:p14="http://schemas.microsoft.com/office/powerpoint/2010/main" val="4282318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spc="-40" dirty="0"/>
              <a:t>EU </a:t>
            </a:r>
            <a:r>
              <a:rPr lang="cs-CZ" b="1" spc="-40" dirty="0" err="1"/>
              <a:t>Law</a:t>
            </a:r>
            <a:r>
              <a:rPr lang="cs-CZ" b="1" spc="-40" dirty="0"/>
              <a:t> – EIA </a:t>
            </a:r>
            <a:r>
              <a:rPr lang="cs-CZ" b="1" spc="-40" dirty="0" err="1"/>
              <a:t>Directive</a:t>
            </a:r>
            <a:endParaRPr lang="cs-CZ" b="1" dirty="0"/>
          </a:p>
        </p:txBody>
      </p:sp>
      <p:sp>
        <p:nvSpPr>
          <p:cNvPr id="3" name="Zástupný symbol pro text 2"/>
          <p:cNvSpPr>
            <a:spLocks noGrp="1"/>
          </p:cNvSpPr>
          <p:nvPr>
            <p:ph sz="quarter" idx="1"/>
          </p:nvPr>
        </p:nvSpPr>
        <p:spPr>
          <a:xfrm>
            <a:off x="546101" y="1571625"/>
            <a:ext cx="9677400" cy="5170646"/>
          </a:xfrm>
        </p:spPr>
        <p:txBody>
          <a:bodyPr>
            <a:normAutofit fontScale="92500" lnSpcReduction="20000"/>
          </a:bodyPr>
          <a:lstStyle/>
          <a:p>
            <a:pPr algn="just"/>
            <a:r>
              <a:rPr lang="en-US" sz="1600" i="1" dirty="0"/>
              <a:t>1.   Member States shall ensure that, in accordance with the relevant national legal system, members of the public concerned:</a:t>
            </a:r>
          </a:p>
          <a:p>
            <a:pPr algn="just"/>
            <a:r>
              <a:rPr lang="en-US" sz="1600" i="1" dirty="0"/>
              <a:t>(a)	having a sufficient interest, or alternatively;</a:t>
            </a:r>
          </a:p>
          <a:p>
            <a:pPr algn="just"/>
            <a:r>
              <a:rPr lang="en-US" sz="1600" i="1" dirty="0"/>
              <a:t>(b)	maintaining the impairment of a right, where administrative procedural law of a Member State requires this as a precondition;</a:t>
            </a:r>
          </a:p>
          <a:p>
            <a:pPr algn="just"/>
            <a:r>
              <a:rPr lang="en-US" sz="1600" b="1" i="1" dirty="0"/>
              <a:t>have access to a review procedure before a court </a:t>
            </a:r>
            <a:r>
              <a:rPr lang="en-US" sz="1600" i="1" dirty="0"/>
              <a:t>of law or another independent and impartial body established by law to </a:t>
            </a:r>
            <a:r>
              <a:rPr lang="en-US" sz="1600" b="1" i="1" dirty="0"/>
              <a:t>challenge the substantive or procedural legality</a:t>
            </a:r>
            <a:r>
              <a:rPr lang="en-US" sz="1600" i="1" dirty="0"/>
              <a:t> of decisions, acts or omissions subject to the public participation provisions of this Directive.</a:t>
            </a:r>
          </a:p>
          <a:p>
            <a:pPr algn="just"/>
            <a:r>
              <a:rPr lang="en-US" sz="1600" i="1" dirty="0"/>
              <a:t>2.   Member States shall determine at what stage the decisions, acts or omissions may be challenged.</a:t>
            </a:r>
          </a:p>
          <a:p>
            <a:pPr algn="just"/>
            <a:r>
              <a:rPr lang="en-US" sz="1600" i="1" dirty="0"/>
              <a:t>3.   What constitutes a sufficient interest and impairment of a right shall be determined by the Member States, consistently with the objective of giving the public concerned wide access to justice. To that end, the interest of any non-governmental </a:t>
            </a:r>
            <a:r>
              <a:rPr lang="en-US" sz="1600" i="1" dirty="0" err="1"/>
              <a:t>organisation</a:t>
            </a:r>
            <a:r>
              <a:rPr lang="en-US" sz="1600" i="1" dirty="0"/>
              <a:t> meeting the requirements referred to in Article 1(2) shall be deemed sufficient for the purpose of point (a) of paragraph 1 of this Article. Such </a:t>
            </a:r>
            <a:r>
              <a:rPr lang="en-US" sz="1600" i="1" dirty="0" err="1"/>
              <a:t>organisations</a:t>
            </a:r>
            <a:r>
              <a:rPr lang="en-US" sz="1600" i="1" dirty="0"/>
              <a:t> shall also be deemed to have rights capable of being impaired for the purpose of point (b) of paragraph 1 of this Article.</a:t>
            </a:r>
          </a:p>
          <a:p>
            <a:pPr algn="just"/>
            <a:r>
              <a:rPr lang="en-US" sz="1600" i="1" dirty="0"/>
              <a:t>4.   The provisions of this Article shall not exclude the possibility of a preliminary review procedure before an administrative authority and shall not affect the requirement of exhaustion of administrative review procedures prior to recourse to judicial review procedures, where such a requirement exists under national law.</a:t>
            </a:r>
          </a:p>
          <a:p>
            <a:pPr algn="just"/>
            <a:r>
              <a:rPr lang="en-US" sz="1600" i="1" dirty="0"/>
              <a:t>Any such procedure shall be fair, equitable, timely and not prohibitively expensive.</a:t>
            </a:r>
          </a:p>
          <a:p>
            <a:pPr algn="just"/>
            <a:r>
              <a:rPr lang="en-US" sz="1600" i="1" dirty="0"/>
              <a:t>5.   In order to further the effectiveness of the provisions of this Article, Member States shall ensure that practical information is made available to the public on access to administrative and judicial review procedures.</a:t>
            </a:r>
          </a:p>
          <a:p>
            <a:pPr algn="just"/>
            <a:endParaRPr lang="cs-CZ" sz="1600" i="1" dirty="0"/>
          </a:p>
        </p:txBody>
      </p:sp>
    </p:spTree>
    <p:extLst>
      <p:ext uri="{BB962C8B-B14F-4D97-AF65-F5344CB8AC3E}">
        <p14:creationId xmlns:p14="http://schemas.microsoft.com/office/powerpoint/2010/main" val="28372498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spc="-10" dirty="0"/>
              <a:t>Czech </a:t>
            </a:r>
            <a:r>
              <a:rPr lang="cs-CZ" b="1" spc="-10" dirty="0" err="1"/>
              <a:t>Constitution</a:t>
            </a:r>
            <a:endParaRPr lang="cs-CZ" b="1" dirty="0"/>
          </a:p>
        </p:txBody>
      </p:sp>
      <p:sp>
        <p:nvSpPr>
          <p:cNvPr id="3" name="Zástupný symbol pro obsah 2"/>
          <p:cNvSpPr>
            <a:spLocks noGrp="1"/>
          </p:cNvSpPr>
          <p:nvPr>
            <p:ph sz="quarter" idx="1"/>
          </p:nvPr>
        </p:nvSpPr>
        <p:spPr/>
        <p:txBody>
          <a:bodyPr/>
          <a:lstStyle/>
          <a:p>
            <a:pPr marL="241278" marR="5080" indent="-228580" algn="just">
              <a:lnSpc>
                <a:spcPts val="2300"/>
              </a:lnSpc>
              <a:buFont typeface="Arial"/>
              <a:buChar char="•"/>
              <a:tabLst>
                <a:tab pos="241913" algn="l"/>
              </a:tabLst>
            </a:pPr>
            <a:r>
              <a:rPr lang="en-US" sz="2800" dirty="0"/>
              <a:t>Art</a:t>
            </a:r>
            <a:r>
              <a:rPr lang="cs-CZ" sz="2800" dirty="0"/>
              <a:t>.</a:t>
            </a:r>
            <a:r>
              <a:rPr lang="en-US" sz="2800" dirty="0"/>
              <a:t> </a:t>
            </a:r>
            <a:r>
              <a:rPr lang="cs-CZ" sz="2800" dirty="0"/>
              <a:t>36/2 LZPS - </a:t>
            </a:r>
            <a:r>
              <a:rPr lang="en-US" sz="2800" dirty="0"/>
              <a:t>Unless a law provides otherwise, a person who claims that her rights were curtailed by a decision of a public administrative authority may turn to a court for review of the legality of that decision. However, judicial review of decisions affecting the fundamental rights and freedoms listed in this Charter may not be removed from the jurisdiction of courts. </a:t>
            </a:r>
            <a:endParaRPr lang="cs-CZ" sz="2800" dirty="0"/>
          </a:p>
          <a:p>
            <a:pPr marL="241278" marR="5080" indent="-228580" algn="just">
              <a:lnSpc>
                <a:spcPts val="2300"/>
              </a:lnSpc>
              <a:buFont typeface="Arial"/>
              <a:buChar char="•"/>
              <a:tabLst>
                <a:tab pos="241913" algn="l"/>
              </a:tabLst>
            </a:pPr>
            <a:r>
              <a:rPr lang="en-US" sz="2800" dirty="0"/>
              <a:t>Art</a:t>
            </a:r>
            <a:r>
              <a:rPr lang="cs-CZ" sz="2800" dirty="0"/>
              <a:t>.</a:t>
            </a:r>
            <a:r>
              <a:rPr lang="en-US" sz="2800" dirty="0"/>
              <a:t> </a:t>
            </a:r>
            <a:r>
              <a:rPr lang="cs-CZ" sz="2800" dirty="0"/>
              <a:t>36/3 LZPS - </a:t>
            </a:r>
            <a:r>
              <a:rPr lang="en-US" sz="2800" dirty="0"/>
              <a:t> Everybody is entitled to compensation for damage caused her by an unlawful decision of a court, other State bodies, or public administrative authorities, or as the result of an incorrect official procedure. </a:t>
            </a:r>
            <a:endParaRPr lang="cs-CZ" sz="2800" dirty="0"/>
          </a:p>
          <a:p>
            <a:pPr marL="241278" marR="5080" indent="-228580" algn="just">
              <a:lnSpc>
                <a:spcPts val="2300"/>
              </a:lnSpc>
              <a:buFont typeface="Arial"/>
              <a:buChar char="•"/>
              <a:tabLst>
                <a:tab pos="241913" algn="l"/>
              </a:tabLst>
            </a:pPr>
            <a:r>
              <a:rPr lang="cs-CZ" sz="2800" dirty="0"/>
              <a:t>Art. 38/2 LZPS - </a:t>
            </a:r>
            <a:r>
              <a:rPr lang="en-US" sz="2800" dirty="0"/>
              <a:t>Everyone has the right to have her case considered in public, without unnecessary delay</a:t>
            </a:r>
            <a:r>
              <a:rPr lang="cs-CZ" sz="2800" dirty="0"/>
              <a:t> …</a:t>
            </a:r>
            <a:endParaRPr lang="cs-CZ" sz="2800" i="1" spc="-10" dirty="0">
              <a:latin typeface="Calibri"/>
              <a:cs typeface="Calibri"/>
            </a:endParaRPr>
          </a:p>
          <a:p>
            <a:endParaRPr lang="cs-CZ" dirty="0"/>
          </a:p>
        </p:txBody>
      </p:sp>
    </p:spTree>
    <p:extLst>
      <p:ext uri="{BB962C8B-B14F-4D97-AF65-F5344CB8AC3E}">
        <p14:creationId xmlns:p14="http://schemas.microsoft.com/office/powerpoint/2010/main" val="20626784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460501" y="352425"/>
            <a:ext cx="7728940" cy="677108"/>
          </a:xfrm>
        </p:spPr>
        <p:txBody>
          <a:bodyPr/>
          <a:lstStyle/>
          <a:p>
            <a:r>
              <a:rPr lang="cs-CZ" b="1" dirty="0" smtClean="0"/>
              <a:t>Access to Justice</a:t>
            </a:r>
            <a:endParaRPr lang="cs-CZ" b="1" dirty="0"/>
          </a:p>
        </p:txBody>
      </p:sp>
      <p:sp>
        <p:nvSpPr>
          <p:cNvPr id="3" name="Zástupný symbol pro text 2"/>
          <p:cNvSpPr>
            <a:spLocks noGrp="1"/>
          </p:cNvSpPr>
          <p:nvPr>
            <p:ph sz="quarter" idx="1"/>
          </p:nvPr>
        </p:nvSpPr>
        <p:spPr>
          <a:xfrm>
            <a:off x="1460501" y="1190625"/>
            <a:ext cx="7729092" cy="5486400"/>
          </a:xfrm>
        </p:spPr>
        <p:txBody>
          <a:bodyPr>
            <a:normAutofit/>
          </a:bodyPr>
          <a:lstStyle/>
          <a:p>
            <a:pPr marL="241278" indent="-228580">
              <a:spcBef>
                <a:spcPts val="445"/>
              </a:spcBef>
              <a:buFont typeface="Arial"/>
              <a:buChar char="•"/>
              <a:tabLst>
                <a:tab pos="241278" algn="l"/>
              </a:tabLst>
            </a:pPr>
            <a:r>
              <a:rPr lang="cs-CZ" spc="-15" dirty="0" err="1">
                <a:cs typeface="Calibri"/>
              </a:rPr>
              <a:t>Decisions</a:t>
            </a:r>
            <a:r>
              <a:rPr lang="cs-CZ" spc="-15" dirty="0">
                <a:cs typeface="Calibri"/>
              </a:rPr>
              <a:t>/ </a:t>
            </a:r>
            <a:r>
              <a:rPr lang="cs-CZ" spc="-15" dirty="0" err="1">
                <a:cs typeface="Calibri"/>
              </a:rPr>
              <a:t>measures</a:t>
            </a:r>
            <a:r>
              <a:rPr lang="cs-CZ" spc="-15" dirty="0">
                <a:cs typeface="Calibri"/>
              </a:rPr>
              <a:t> </a:t>
            </a:r>
            <a:r>
              <a:rPr lang="cs-CZ" spc="-15" dirty="0" err="1">
                <a:cs typeface="Calibri"/>
              </a:rPr>
              <a:t>of</a:t>
            </a:r>
            <a:r>
              <a:rPr lang="cs-CZ" spc="-15" dirty="0">
                <a:cs typeface="Calibri"/>
              </a:rPr>
              <a:t> </a:t>
            </a:r>
            <a:r>
              <a:rPr lang="cs-CZ" spc="-15" dirty="0" err="1">
                <a:cs typeface="Calibri"/>
              </a:rPr>
              <a:t>general</a:t>
            </a:r>
            <a:r>
              <a:rPr lang="cs-CZ" spc="-15" dirty="0">
                <a:cs typeface="Calibri"/>
              </a:rPr>
              <a:t> </a:t>
            </a:r>
            <a:r>
              <a:rPr lang="cs-CZ" spc="-15" dirty="0" err="1">
                <a:cs typeface="Calibri"/>
              </a:rPr>
              <a:t>nature</a:t>
            </a:r>
            <a:r>
              <a:rPr lang="cs-CZ" spc="-15" dirty="0">
                <a:cs typeface="Calibri"/>
              </a:rPr>
              <a:t> – </a:t>
            </a:r>
            <a:r>
              <a:rPr lang="cs-CZ" spc="-15" dirty="0" err="1">
                <a:cs typeface="Calibri"/>
              </a:rPr>
              <a:t>land</a:t>
            </a:r>
            <a:r>
              <a:rPr lang="cs-CZ" spc="-15" dirty="0">
                <a:cs typeface="Calibri"/>
              </a:rPr>
              <a:t> use </a:t>
            </a:r>
            <a:r>
              <a:rPr lang="cs-CZ" spc="-15" dirty="0" err="1">
                <a:cs typeface="Calibri"/>
              </a:rPr>
              <a:t>plans</a:t>
            </a:r>
            <a:r>
              <a:rPr lang="cs-CZ" spc="-15" dirty="0">
                <a:cs typeface="Calibri"/>
              </a:rPr>
              <a:t>/ </a:t>
            </a:r>
            <a:r>
              <a:rPr lang="cs-CZ" spc="-15" dirty="0" err="1">
                <a:cs typeface="Calibri"/>
              </a:rPr>
              <a:t>other</a:t>
            </a:r>
            <a:r>
              <a:rPr lang="cs-CZ" spc="-15" dirty="0">
                <a:cs typeface="Calibri"/>
              </a:rPr>
              <a:t> </a:t>
            </a:r>
            <a:r>
              <a:rPr lang="cs-CZ" spc="-15" dirty="0" err="1">
                <a:cs typeface="Calibri"/>
              </a:rPr>
              <a:t>acts</a:t>
            </a:r>
            <a:r>
              <a:rPr lang="cs-CZ" spc="-15" dirty="0">
                <a:cs typeface="Calibri"/>
              </a:rPr>
              <a:t>/ </a:t>
            </a:r>
            <a:r>
              <a:rPr lang="cs-CZ" spc="-15" dirty="0" err="1">
                <a:cs typeface="Calibri"/>
              </a:rPr>
              <a:t>inactivity</a:t>
            </a:r>
            <a:r>
              <a:rPr lang="cs-CZ" spc="-15" dirty="0">
                <a:cs typeface="Calibri"/>
              </a:rPr>
              <a:t> </a:t>
            </a:r>
          </a:p>
          <a:p>
            <a:pPr marL="241278" indent="-228580">
              <a:spcBef>
                <a:spcPts val="445"/>
              </a:spcBef>
              <a:buFont typeface="Arial"/>
              <a:buChar char="•"/>
              <a:tabLst>
                <a:tab pos="241278" algn="l"/>
              </a:tabLst>
            </a:pPr>
            <a:r>
              <a:rPr lang="cs-CZ" spc="-15" dirty="0" err="1">
                <a:cs typeface="Calibri"/>
              </a:rPr>
              <a:t>Who</a:t>
            </a:r>
            <a:r>
              <a:rPr lang="cs-CZ" spc="-15" dirty="0">
                <a:cs typeface="Calibri"/>
              </a:rPr>
              <a:t> has </a:t>
            </a:r>
            <a:r>
              <a:rPr lang="cs-CZ" spc="-15" dirty="0" err="1">
                <a:cs typeface="Calibri"/>
              </a:rPr>
              <a:t>the</a:t>
            </a:r>
            <a:r>
              <a:rPr lang="cs-CZ" spc="-15" dirty="0">
                <a:cs typeface="Calibri"/>
              </a:rPr>
              <a:t> </a:t>
            </a:r>
            <a:r>
              <a:rPr lang="cs-CZ" spc="-15" dirty="0" err="1">
                <a:cs typeface="Calibri"/>
              </a:rPr>
              <a:t>standing</a:t>
            </a:r>
            <a:r>
              <a:rPr lang="cs-CZ" spc="-15" dirty="0">
                <a:cs typeface="Calibri"/>
              </a:rPr>
              <a:t>? </a:t>
            </a:r>
          </a:p>
          <a:p>
            <a:pPr marL="698438" lvl="1" indent="-228580">
              <a:spcBef>
                <a:spcPts val="445"/>
              </a:spcBef>
              <a:buFont typeface="Arial"/>
              <a:buChar char="•"/>
              <a:tabLst>
                <a:tab pos="241278" algn="l"/>
              </a:tabLst>
            </a:pPr>
            <a:r>
              <a:rPr lang="cs-CZ" spc="-15" dirty="0" err="1">
                <a:cs typeface="Calibri"/>
              </a:rPr>
              <a:t>Owners</a:t>
            </a:r>
            <a:r>
              <a:rPr lang="cs-CZ" spc="-15" dirty="0">
                <a:cs typeface="Calibri"/>
              </a:rPr>
              <a:t> – </a:t>
            </a:r>
            <a:r>
              <a:rPr lang="cs-CZ" spc="-15" dirty="0" err="1" smtClean="0">
                <a:cs typeface="Calibri"/>
              </a:rPr>
              <a:t>allways</a:t>
            </a:r>
            <a:endParaRPr lang="cs-CZ" spc="-15" dirty="0">
              <a:cs typeface="Calibri"/>
            </a:endParaRPr>
          </a:p>
          <a:p>
            <a:pPr marL="698438" lvl="1" indent="-228580">
              <a:spcBef>
                <a:spcPts val="445"/>
              </a:spcBef>
              <a:buFont typeface="Arial"/>
              <a:buChar char="•"/>
              <a:tabLst>
                <a:tab pos="241278" algn="l"/>
              </a:tabLst>
            </a:pPr>
            <a:r>
              <a:rPr lang="cs-CZ" spc="-15" dirty="0" err="1">
                <a:cs typeface="Calibri"/>
              </a:rPr>
              <a:t>NGOs</a:t>
            </a:r>
            <a:r>
              <a:rPr lang="cs-CZ" spc="-15" dirty="0">
                <a:cs typeface="Calibri"/>
              </a:rPr>
              <a:t> </a:t>
            </a:r>
          </a:p>
          <a:p>
            <a:pPr marL="1155597" lvl="2" indent="-228580">
              <a:spcBef>
                <a:spcPts val="445"/>
              </a:spcBef>
              <a:buFont typeface="Arial"/>
              <a:buChar char="•"/>
              <a:tabLst>
                <a:tab pos="241278" algn="l"/>
              </a:tabLst>
            </a:pPr>
            <a:r>
              <a:rPr lang="cs-CZ" spc="-15" dirty="0" err="1">
                <a:cs typeface="Calibri"/>
              </a:rPr>
              <a:t>land</a:t>
            </a:r>
            <a:r>
              <a:rPr lang="cs-CZ" spc="-15" dirty="0">
                <a:cs typeface="Calibri"/>
              </a:rPr>
              <a:t> use </a:t>
            </a:r>
            <a:r>
              <a:rPr lang="cs-CZ" spc="-15" dirty="0" err="1">
                <a:cs typeface="Calibri"/>
              </a:rPr>
              <a:t>plans</a:t>
            </a:r>
            <a:r>
              <a:rPr lang="cs-CZ" spc="-15" dirty="0">
                <a:cs typeface="Calibri"/>
              </a:rPr>
              <a:t> – </a:t>
            </a:r>
            <a:r>
              <a:rPr lang="cs-CZ" spc="-15" dirty="0" err="1">
                <a:cs typeface="Calibri"/>
              </a:rPr>
              <a:t>since</a:t>
            </a:r>
            <a:r>
              <a:rPr lang="cs-CZ" spc="-15" dirty="0">
                <a:cs typeface="Calibri"/>
              </a:rPr>
              <a:t> 2014</a:t>
            </a:r>
          </a:p>
          <a:p>
            <a:pPr marL="1155597" lvl="2" indent="-228580">
              <a:spcBef>
                <a:spcPts val="445"/>
              </a:spcBef>
              <a:buFont typeface="Arial"/>
              <a:buChar char="•"/>
              <a:tabLst>
                <a:tab pos="241278" algn="l"/>
              </a:tabLst>
            </a:pPr>
            <a:r>
              <a:rPr lang="cs-CZ" spc="-15" dirty="0">
                <a:cs typeface="Calibri"/>
              </a:rPr>
              <a:t>EIA + </a:t>
            </a:r>
            <a:r>
              <a:rPr lang="cs-CZ" spc="-15" dirty="0" err="1">
                <a:cs typeface="Calibri"/>
              </a:rPr>
              <a:t>follow</a:t>
            </a:r>
            <a:r>
              <a:rPr lang="cs-CZ" spc="-15" dirty="0">
                <a:cs typeface="Calibri"/>
              </a:rPr>
              <a:t>-up – full </a:t>
            </a:r>
            <a:r>
              <a:rPr lang="cs-CZ" spc="-15" dirty="0" err="1">
                <a:cs typeface="Calibri"/>
              </a:rPr>
              <a:t>standing</a:t>
            </a:r>
            <a:r>
              <a:rPr lang="cs-CZ" spc="-15" dirty="0">
                <a:cs typeface="Calibri"/>
              </a:rPr>
              <a:t> + </a:t>
            </a:r>
            <a:r>
              <a:rPr lang="cs-CZ" spc="-15" dirty="0" err="1">
                <a:cs typeface="Calibri"/>
              </a:rPr>
              <a:t>procedural</a:t>
            </a:r>
            <a:r>
              <a:rPr lang="cs-CZ" spc="-15" dirty="0">
                <a:cs typeface="Calibri"/>
              </a:rPr>
              <a:t> and </a:t>
            </a:r>
            <a:r>
              <a:rPr lang="cs-CZ" spc="-15" dirty="0" err="1">
                <a:cs typeface="Calibri"/>
              </a:rPr>
              <a:t>substantive</a:t>
            </a:r>
            <a:r>
              <a:rPr lang="cs-CZ" spc="-15" dirty="0">
                <a:cs typeface="Calibri"/>
              </a:rPr>
              <a:t> </a:t>
            </a:r>
            <a:r>
              <a:rPr lang="cs-CZ" spc="-15" dirty="0" err="1">
                <a:cs typeface="Calibri"/>
              </a:rPr>
              <a:t>reasons</a:t>
            </a:r>
            <a:endParaRPr lang="cs-CZ" spc="-15" dirty="0">
              <a:cs typeface="Calibri"/>
            </a:endParaRPr>
          </a:p>
          <a:p>
            <a:pPr marL="1155597" lvl="2" indent="-228580">
              <a:spcBef>
                <a:spcPts val="445"/>
              </a:spcBef>
              <a:buFont typeface="Arial"/>
              <a:buChar char="•"/>
              <a:tabLst>
                <a:tab pos="241278" algn="l"/>
              </a:tabLst>
            </a:pPr>
            <a:r>
              <a:rPr lang="cs-CZ" spc="-15" dirty="0">
                <a:cs typeface="Calibri"/>
              </a:rPr>
              <a:t>Non-EIA case – no full </a:t>
            </a:r>
            <a:r>
              <a:rPr lang="cs-CZ" spc="-15" dirty="0" err="1">
                <a:cs typeface="Calibri"/>
              </a:rPr>
              <a:t>standing</a:t>
            </a:r>
            <a:r>
              <a:rPr lang="cs-CZ" spc="-15" dirty="0">
                <a:cs typeface="Calibri"/>
              </a:rPr>
              <a:t> + </a:t>
            </a:r>
            <a:r>
              <a:rPr lang="cs-CZ" spc="-15" dirty="0" err="1">
                <a:cs typeface="Calibri"/>
              </a:rPr>
              <a:t>procedural</a:t>
            </a:r>
            <a:r>
              <a:rPr lang="cs-CZ" spc="-15" dirty="0">
                <a:cs typeface="Calibri"/>
              </a:rPr>
              <a:t> </a:t>
            </a:r>
            <a:r>
              <a:rPr lang="cs-CZ" spc="-15" dirty="0" err="1">
                <a:cs typeface="Calibri"/>
              </a:rPr>
              <a:t>reasons</a:t>
            </a:r>
            <a:endParaRPr lang="cs-CZ" spc="-15" dirty="0">
              <a:cs typeface="Calibri"/>
            </a:endParaRPr>
          </a:p>
          <a:p>
            <a:pPr marL="698438" lvl="1" indent="-228580">
              <a:spcBef>
                <a:spcPts val="445"/>
              </a:spcBef>
              <a:buFont typeface="Arial"/>
              <a:buChar char="•"/>
              <a:tabLst>
                <a:tab pos="241278" algn="l"/>
              </a:tabLst>
            </a:pPr>
            <a:endParaRPr lang="cs-CZ" spc="-15" dirty="0">
              <a:cs typeface="Calibri"/>
            </a:endParaRPr>
          </a:p>
        </p:txBody>
      </p:sp>
    </p:spTree>
    <p:extLst>
      <p:ext uri="{BB962C8B-B14F-4D97-AF65-F5344CB8AC3E}">
        <p14:creationId xmlns:p14="http://schemas.microsoft.com/office/powerpoint/2010/main" val="2622547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pc="-15" dirty="0" err="1"/>
              <a:t>Aarhus</a:t>
            </a:r>
            <a:r>
              <a:rPr lang="cs-CZ" spc="-15" dirty="0"/>
              <a:t> </a:t>
            </a:r>
            <a:r>
              <a:rPr lang="cs-CZ" spc="-15" dirty="0" err="1"/>
              <a:t>Convention</a:t>
            </a:r>
            <a:r>
              <a:rPr lang="cs-CZ" spc="-15" dirty="0"/>
              <a:t> in CZ </a:t>
            </a:r>
            <a:r>
              <a:rPr lang="cs-CZ" spc="-15" dirty="0" err="1"/>
              <a:t>law</a:t>
            </a:r>
            <a:endParaRPr lang="cs-CZ" dirty="0"/>
          </a:p>
        </p:txBody>
      </p:sp>
      <p:sp>
        <p:nvSpPr>
          <p:cNvPr id="3" name="Zástupný symbol pro text 2"/>
          <p:cNvSpPr>
            <a:spLocks noGrp="1"/>
          </p:cNvSpPr>
          <p:nvPr>
            <p:ph sz="quarter" idx="1"/>
          </p:nvPr>
        </p:nvSpPr>
        <p:spPr>
          <a:xfrm>
            <a:off x="1482153" y="2203958"/>
            <a:ext cx="7729092" cy="4596130"/>
          </a:xfrm>
        </p:spPr>
        <p:txBody>
          <a:bodyPr>
            <a:normAutofit fontScale="62500" lnSpcReduction="20000"/>
          </a:bodyPr>
          <a:lstStyle/>
          <a:p>
            <a:pPr marL="241278" indent="-228580" algn="just">
              <a:spcBef>
                <a:spcPts val="665"/>
              </a:spcBef>
              <a:buFont typeface="Arial"/>
              <a:buChar char="•"/>
              <a:tabLst>
                <a:tab pos="241278" algn="l"/>
              </a:tabLst>
            </a:pPr>
            <a:r>
              <a:rPr lang="en-US" dirty="0"/>
              <a:t>Art. 1, paragraph. 2 of the Constitution </a:t>
            </a:r>
            <a:r>
              <a:rPr lang="en-US" i="1" dirty="0" smtClean="0"/>
              <a:t>" </a:t>
            </a:r>
            <a:r>
              <a:rPr lang="en-US" i="1" dirty="0"/>
              <a:t>The Czech Republic shall observe its obligations resulting from international law."</a:t>
            </a:r>
          </a:p>
          <a:p>
            <a:pPr marL="241278" indent="-228580" algn="just">
              <a:spcBef>
                <a:spcPts val="665"/>
              </a:spcBef>
              <a:buFont typeface="Arial"/>
              <a:buChar char="•"/>
              <a:tabLst>
                <a:tab pos="241278" algn="l"/>
              </a:tabLst>
            </a:pPr>
            <a:r>
              <a:rPr lang="en-US" dirty="0"/>
              <a:t>Art. 10 of the Constitution </a:t>
            </a:r>
            <a:r>
              <a:rPr lang="en-US" i="1" dirty="0"/>
              <a:t>"Promulgated treaties, to the ratification of which Parliament has given its consent and </a:t>
            </a:r>
            <a:r>
              <a:rPr lang="en-US" i="1" dirty="0" smtClean="0"/>
              <a:t>by</a:t>
            </a:r>
            <a:r>
              <a:rPr lang="cs-CZ" i="1" dirty="0" smtClean="0"/>
              <a:t> </a:t>
            </a:r>
            <a:r>
              <a:rPr lang="en-US" i="1" dirty="0" smtClean="0"/>
              <a:t>which </a:t>
            </a:r>
            <a:r>
              <a:rPr lang="en-US" i="1" dirty="0"/>
              <a:t>the Czech Republic is bound, form a part of the legal order; if a treaty </a:t>
            </a:r>
            <a:r>
              <a:rPr lang="en-US" i="1" dirty="0" smtClean="0"/>
              <a:t>provides</a:t>
            </a:r>
            <a:r>
              <a:rPr lang="cs-CZ" i="1" dirty="0" smtClean="0"/>
              <a:t> </a:t>
            </a:r>
            <a:r>
              <a:rPr lang="en-US" i="1" dirty="0" smtClean="0"/>
              <a:t>something </a:t>
            </a:r>
            <a:r>
              <a:rPr lang="en-US" i="1" dirty="0"/>
              <a:t>other than that which a statute provides, the treaty shall apply."</a:t>
            </a:r>
          </a:p>
          <a:p>
            <a:pPr marL="241278" indent="-228580" algn="just">
              <a:spcBef>
                <a:spcPts val="665"/>
              </a:spcBef>
              <a:buFont typeface="Arial"/>
              <a:buChar char="•"/>
              <a:tabLst>
                <a:tab pos="241278" algn="l"/>
              </a:tabLst>
            </a:pPr>
            <a:r>
              <a:rPr lang="en-US" dirty="0"/>
              <a:t>terms of immediate application (direct application)</a:t>
            </a:r>
          </a:p>
          <a:p>
            <a:pPr marL="698438" lvl="1" indent="-228580" algn="just">
              <a:spcBef>
                <a:spcPts val="665"/>
              </a:spcBef>
              <a:buFont typeface="Arial"/>
              <a:buChar char="•"/>
              <a:tabLst>
                <a:tab pos="241278" algn="l"/>
              </a:tabLst>
            </a:pPr>
            <a:r>
              <a:rPr lang="en-US" dirty="0"/>
              <a:t>sufficient specificity</a:t>
            </a:r>
          </a:p>
          <a:p>
            <a:pPr marL="698438" lvl="1" indent="-228580" algn="just">
              <a:spcBef>
                <a:spcPts val="665"/>
              </a:spcBef>
              <a:buFont typeface="Arial"/>
              <a:buChar char="•"/>
              <a:tabLst>
                <a:tab pos="241278" algn="l"/>
              </a:tabLst>
            </a:pPr>
            <a:r>
              <a:rPr lang="en-US" dirty="0"/>
              <a:t>the ability to directly inferred from the provisions of </a:t>
            </a:r>
            <a:r>
              <a:rPr lang="cs-CZ" dirty="0" err="1" smtClean="0"/>
              <a:t>treaty</a:t>
            </a:r>
            <a:r>
              <a:rPr lang="cs-CZ" dirty="0" smtClean="0"/>
              <a:t> </a:t>
            </a:r>
            <a:r>
              <a:rPr lang="en-US" dirty="0" smtClean="0"/>
              <a:t>a </a:t>
            </a:r>
            <a:r>
              <a:rPr lang="en-US" dirty="0"/>
              <a:t>specific and enforceable rights of individuals and legal persons to the state</a:t>
            </a:r>
          </a:p>
          <a:p>
            <a:pPr marL="241278" indent="-228580" algn="just">
              <a:spcBef>
                <a:spcPts val="665"/>
              </a:spcBef>
              <a:buFont typeface="Arial"/>
              <a:buChar char="•"/>
              <a:tabLst>
                <a:tab pos="241278" algn="l"/>
              </a:tabLst>
            </a:pPr>
            <a:r>
              <a:rPr lang="cs-CZ" dirty="0" smtClean="0"/>
              <a:t>AC </a:t>
            </a:r>
            <a:r>
              <a:rPr lang="en-US" dirty="0" smtClean="0"/>
              <a:t>is </a:t>
            </a:r>
            <a:r>
              <a:rPr lang="en-US" dirty="0"/>
              <a:t>not directly </a:t>
            </a:r>
            <a:r>
              <a:rPr lang="en-US" dirty="0" smtClean="0"/>
              <a:t>applicable</a:t>
            </a:r>
            <a:r>
              <a:rPr lang="cs-CZ" dirty="0" smtClean="0"/>
              <a:t> (case </a:t>
            </a:r>
            <a:r>
              <a:rPr lang="cs-CZ" dirty="0" err="1" smtClean="0"/>
              <a:t>law</a:t>
            </a:r>
            <a:r>
              <a:rPr lang="cs-CZ" dirty="0" smtClean="0"/>
              <a:t> SAC)</a:t>
            </a:r>
            <a:endParaRPr lang="en-US" dirty="0"/>
          </a:p>
          <a:p>
            <a:pPr marL="698438" lvl="1" indent="-228580" algn="just">
              <a:spcBef>
                <a:spcPts val="665"/>
              </a:spcBef>
              <a:buFont typeface="Arial"/>
              <a:buChar char="•"/>
              <a:tabLst>
                <a:tab pos="241278" algn="l"/>
              </a:tabLst>
            </a:pPr>
            <a:r>
              <a:rPr lang="en-US" dirty="0"/>
              <a:t>not specific</a:t>
            </a:r>
          </a:p>
          <a:p>
            <a:pPr marL="698438" lvl="1" indent="-228580" algn="just">
              <a:spcBef>
                <a:spcPts val="665"/>
              </a:spcBef>
              <a:buFont typeface="Arial"/>
              <a:buChar char="•"/>
              <a:tabLst>
                <a:tab pos="241278" algn="l"/>
              </a:tabLst>
            </a:pPr>
            <a:r>
              <a:rPr lang="en-US" dirty="0"/>
              <a:t>general obligations</a:t>
            </a:r>
          </a:p>
          <a:p>
            <a:pPr marL="241278" indent="-228580" algn="just">
              <a:spcBef>
                <a:spcPts val="665"/>
              </a:spcBef>
              <a:buFont typeface="Arial"/>
              <a:buChar char="•"/>
              <a:tabLst>
                <a:tab pos="241278" algn="l"/>
              </a:tabLst>
            </a:pPr>
            <a:r>
              <a:rPr lang="en-US" dirty="0"/>
              <a:t>national authorities are obliged to interpret national law in accordance with </a:t>
            </a:r>
            <a:r>
              <a:rPr lang="en-US" dirty="0" smtClean="0"/>
              <a:t>AC</a:t>
            </a:r>
            <a:endParaRPr lang="cs-CZ" dirty="0" smtClean="0"/>
          </a:p>
        </p:txBody>
      </p:sp>
    </p:spTree>
    <p:extLst>
      <p:ext uri="{BB962C8B-B14F-4D97-AF65-F5344CB8AC3E}">
        <p14:creationId xmlns:p14="http://schemas.microsoft.com/office/powerpoint/2010/main" val="30079282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b="1" dirty="0" err="1" smtClean="0"/>
              <a:t>Aarhus</a:t>
            </a:r>
            <a:r>
              <a:rPr lang="cs-CZ" b="1" dirty="0" smtClean="0"/>
              <a:t> </a:t>
            </a:r>
            <a:r>
              <a:rPr lang="cs-CZ" b="1" dirty="0" err="1" smtClean="0"/>
              <a:t>Convention</a:t>
            </a:r>
            <a:r>
              <a:rPr lang="cs-CZ" b="1" dirty="0" smtClean="0"/>
              <a:t> </a:t>
            </a:r>
            <a:r>
              <a:rPr lang="cs-CZ" b="1" dirty="0" err="1" smtClean="0"/>
              <a:t>Compliance</a:t>
            </a:r>
            <a:r>
              <a:rPr lang="cs-CZ" b="1" dirty="0" smtClean="0"/>
              <a:t> </a:t>
            </a:r>
            <a:r>
              <a:rPr lang="cs-CZ" b="1" dirty="0" err="1" smtClean="0"/>
              <a:t>Committe</a:t>
            </a:r>
            <a:endParaRPr lang="cs-CZ" b="1" dirty="0"/>
          </a:p>
        </p:txBody>
      </p:sp>
      <p:sp>
        <p:nvSpPr>
          <p:cNvPr id="3" name="Zástupný symbol pro obsah 2"/>
          <p:cNvSpPr>
            <a:spLocks noGrp="1"/>
          </p:cNvSpPr>
          <p:nvPr>
            <p:ph sz="quarter" idx="1"/>
          </p:nvPr>
        </p:nvSpPr>
        <p:spPr/>
        <p:txBody>
          <a:bodyPr/>
          <a:lstStyle/>
          <a:p>
            <a:r>
              <a:rPr lang="en-US" i="1" dirty="0" smtClean="0"/>
              <a:t>optional </a:t>
            </a:r>
            <a:r>
              <a:rPr lang="en-US" i="1" dirty="0"/>
              <a:t>arrangements of a </a:t>
            </a:r>
            <a:r>
              <a:rPr lang="en-US" i="1" dirty="0" smtClean="0"/>
              <a:t>non-</a:t>
            </a:r>
            <a:r>
              <a:rPr lang="cs-CZ" i="1" dirty="0" smtClean="0"/>
              <a:t>c</a:t>
            </a:r>
            <a:r>
              <a:rPr lang="en-US" i="1" dirty="0" err="1" smtClean="0"/>
              <a:t>onfrontational</a:t>
            </a:r>
            <a:r>
              <a:rPr lang="en-US" i="1" dirty="0"/>
              <a:t>, non-judicial and consultative nature for reviewing compliance with the provisions of the </a:t>
            </a:r>
            <a:r>
              <a:rPr lang="en-US" i="1" dirty="0" smtClean="0"/>
              <a:t>Convention</a:t>
            </a:r>
            <a:r>
              <a:rPr lang="cs-CZ" i="1" dirty="0"/>
              <a:t> </a:t>
            </a:r>
            <a:r>
              <a:rPr lang="cs-CZ" dirty="0" smtClean="0"/>
              <a:t>(</a:t>
            </a:r>
            <a:r>
              <a:rPr lang="en-US" dirty="0" smtClean="0"/>
              <a:t>Art</a:t>
            </a:r>
            <a:r>
              <a:rPr lang="cs-CZ" dirty="0" smtClean="0"/>
              <a:t>.</a:t>
            </a:r>
            <a:r>
              <a:rPr lang="en-US" dirty="0" smtClean="0"/>
              <a:t> 15 </a:t>
            </a:r>
            <a:r>
              <a:rPr lang="cs-CZ" dirty="0" smtClean="0"/>
              <a:t>AC)</a:t>
            </a:r>
          </a:p>
          <a:p>
            <a:r>
              <a:rPr lang="cs-CZ" dirty="0" smtClean="0">
                <a:hlinkClick r:id="rId2"/>
              </a:rPr>
              <a:t>http://www.unece.org/env/pp/cc.html</a:t>
            </a:r>
            <a:endParaRPr lang="cs-CZ" dirty="0"/>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57257" y="4337287"/>
            <a:ext cx="4358466" cy="25249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93668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Cases</a:t>
            </a:r>
            <a:r>
              <a:rPr lang="cs-CZ" dirty="0" smtClean="0"/>
              <a:t> </a:t>
            </a:r>
            <a:r>
              <a:rPr lang="cs-CZ" dirty="0" err="1" smtClean="0"/>
              <a:t>Against</a:t>
            </a:r>
            <a:r>
              <a:rPr lang="cs-CZ" dirty="0" smtClean="0"/>
              <a:t> Czech </a:t>
            </a:r>
            <a:r>
              <a:rPr lang="cs-CZ" dirty="0" err="1" smtClean="0"/>
              <a:t>republic</a:t>
            </a:r>
            <a:endParaRPr lang="cs-CZ" dirty="0"/>
          </a:p>
        </p:txBody>
      </p:sp>
      <p:sp>
        <p:nvSpPr>
          <p:cNvPr id="3" name="Zástupný symbol pro obsah 2"/>
          <p:cNvSpPr>
            <a:spLocks noGrp="1"/>
          </p:cNvSpPr>
          <p:nvPr>
            <p:ph sz="quarter" idx="1"/>
          </p:nvPr>
        </p:nvSpPr>
        <p:spPr/>
        <p:txBody>
          <a:bodyPr/>
          <a:lstStyle/>
          <a:p>
            <a:r>
              <a:rPr lang="cs-CZ" dirty="0" smtClean="0"/>
              <a:t>4x</a:t>
            </a:r>
          </a:p>
          <a:p>
            <a:pPr lvl="1"/>
            <a:r>
              <a:rPr lang="cs-CZ" dirty="0" err="1" smtClean="0"/>
              <a:t>Complex</a:t>
            </a:r>
            <a:r>
              <a:rPr lang="cs-CZ" dirty="0" smtClean="0"/>
              <a:t> (public </a:t>
            </a:r>
            <a:r>
              <a:rPr lang="cs-CZ" dirty="0" err="1" smtClean="0"/>
              <a:t>participation</a:t>
            </a:r>
            <a:r>
              <a:rPr lang="cs-CZ" dirty="0" smtClean="0"/>
              <a:t>, </a:t>
            </a:r>
            <a:r>
              <a:rPr lang="cs-CZ" dirty="0" err="1" smtClean="0"/>
              <a:t>access</a:t>
            </a:r>
            <a:r>
              <a:rPr lang="cs-CZ" dirty="0" smtClean="0"/>
              <a:t> to justice) ACCC/2010/50</a:t>
            </a:r>
          </a:p>
          <a:p>
            <a:pPr lvl="1"/>
            <a:r>
              <a:rPr lang="cs-CZ" dirty="0" smtClean="0"/>
              <a:t>EU ETS (</a:t>
            </a:r>
            <a:r>
              <a:rPr lang="cs-CZ" dirty="0" err="1" smtClean="0"/>
              <a:t>National</a:t>
            </a:r>
            <a:r>
              <a:rPr lang="cs-CZ" dirty="0" smtClean="0"/>
              <a:t> </a:t>
            </a:r>
            <a:r>
              <a:rPr lang="cs-CZ" dirty="0" err="1" smtClean="0"/>
              <a:t>Investment</a:t>
            </a:r>
            <a:r>
              <a:rPr lang="cs-CZ" dirty="0" smtClean="0"/>
              <a:t> </a:t>
            </a:r>
            <a:r>
              <a:rPr lang="cs-CZ" dirty="0" err="1" smtClean="0"/>
              <a:t>Plan</a:t>
            </a:r>
            <a:r>
              <a:rPr lang="cs-CZ" dirty="0" smtClean="0"/>
              <a:t> </a:t>
            </a:r>
            <a:r>
              <a:rPr lang="cs-CZ" dirty="0" err="1" smtClean="0"/>
              <a:t>without</a:t>
            </a:r>
            <a:r>
              <a:rPr lang="cs-CZ" dirty="0" smtClean="0"/>
              <a:t> public </a:t>
            </a:r>
            <a:r>
              <a:rPr lang="cs-CZ" dirty="0" err="1" smtClean="0"/>
              <a:t>participation</a:t>
            </a:r>
            <a:r>
              <a:rPr lang="cs-CZ" dirty="0" smtClean="0"/>
              <a:t>) ACCC/2012/70</a:t>
            </a:r>
          </a:p>
          <a:p>
            <a:pPr lvl="1"/>
            <a:r>
              <a:rPr lang="cs-CZ" dirty="0" err="1" smtClean="0"/>
              <a:t>Nuclear</a:t>
            </a:r>
            <a:r>
              <a:rPr lang="cs-CZ" dirty="0" smtClean="0"/>
              <a:t> </a:t>
            </a:r>
            <a:r>
              <a:rPr lang="cs-CZ" dirty="0" err="1" smtClean="0"/>
              <a:t>Power</a:t>
            </a:r>
            <a:r>
              <a:rPr lang="cs-CZ" dirty="0" smtClean="0"/>
              <a:t> Plant </a:t>
            </a:r>
            <a:r>
              <a:rPr lang="cs-CZ" dirty="0" err="1" smtClean="0"/>
              <a:t>Temelin</a:t>
            </a:r>
            <a:r>
              <a:rPr lang="cs-CZ" dirty="0" smtClean="0"/>
              <a:t> (public </a:t>
            </a:r>
            <a:r>
              <a:rPr lang="cs-CZ" dirty="0" err="1" smtClean="0"/>
              <a:t>participation</a:t>
            </a:r>
            <a:r>
              <a:rPr lang="cs-CZ" dirty="0" smtClean="0"/>
              <a:t> </a:t>
            </a:r>
            <a:r>
              <a:rPr lang="cs-CZ" dirty="0" err="1" smtClean="0"/>
              <a:t>discrimination</a:t>
            </a:r>
            <a:r>
              <a:rPr lang="cs-CZ" dirty="0" smtClean="0"/>
              <a:t> </a:t>
            </a:r>
            <a:r>
              <a:rPr lang="cs-CZ" dirty="0" err="1" smtClean="0"/>
              <a:t>of</a:t>
            </a:r>
            <a:r>
              <a:rPr lang="cs-CZ" dirty="0" smtClean="0"/>
              <a:t> </a:t>
            </a:r>
            <a:r>
              <a:rPr lang="cs-CZ" dirty="0" err="1" smtClean="0"/>
              <a:t>foreigners</a:t>
            </a:r>
            <a:r>
              <a:rPr lang="cs-CZ" dirty="0" smtClean="0"/>
              <a:t>) ACCC/2012/71</a:t>
            </a:r>
          </a:p>
          <a:p>
            <a:pPr lvl="1"/>
            <a:r>
              <a:rPr lang="cs-CZ" dirty="0" err="1"/>
              <a:t>Nuclear</a:t>
            </a:r>
            <a:r>
              <a:rPr lang="cs-CZ" dirty="0"/>
              <a:t> </a:t>
            </a:r>
            <a:r>
              <a:rPr lang="cs-CZ" dirty="0" err="1"/>
              <a:t>Power</a:t>
            </a:r>
            <a:r>
              <a:rPr lang="cs-CZ" dirty="0"/>
              <a:t> Plant </a:t>
            </a:r>
            <a:r>
              <a:rPr lang="cs-CZ" dirty="0" err="1"/>
              <a:t>Temelin</a:t>
            </a:r>
            <a:r>
              <a:rPr lang="cs-CZ" dirty="0"/>
              <a:t> (public </a:t>
            </a:r>
            <a:r>
              <a:rPr lang="cs-CZ" dirty="0" err="1" smtClean="0"/>
              <a:t>participation</a:t>
            </a:r>
            <a:r>
              <a:rPr lang="cs-CZ" dirty="0" smtClean="0"/>
              <a:t>, </a:t>
            </a:r>
            <a:r>
              <a:rPr lang="cs-CZ" dirty="0" err="1" smtClean="0"/>
              <a:t>access</a:t>
            </a:r>
            <a:r>
              <a:rPr lang="cs-CZ" dirty="0" smtClean="0"/>
              <a:t> to justice) </a:t>
            </a:r>
            <a:r>
              <a:rPr lang="cs-CZ" dirty="0"/>
              <a:t>ACCC/2012/71</a:t>
            </a:r>
          </a:p>
          <a:p>
            <a:pPr lvl="1"/>
            <a:endParaRPr lang="cs-CZ" dirty="0" smtClean="0"/>
          </a:p>
          <a:p>
            <a:pPr lvl="1"/>
            <a:endParaRPr lang="cs-CZ" dirty="0"/>
          </a:p>
        </p:txBody>
      </p:sp>
    </p:spTree>
    <p:extLst>
      <p:ext uri="{BB962C8B-B14F-4D97-AF65-F5344CB8AC3E}">
        <p14:creationId xmlns:p14="http://schemas.microsoft.com/office/powerpoint/2010/main" val="1659497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Multi-layer</a:t>
            </a:r>
            <a:r>
              <a:rPr lang="cs-CZ" dirty="0"/>
              <a:t> </a:t>
            </a:r>
            <a:r>
              <a:rPr lang="cs-CZ" dirty="0" err="1"/>
              <a:t>decision</a:t>
            </a:r>
            <a:r>
              <a:rPr lang="cs-CZ" dirty="0"/>
              <a:t> </a:t>
            </a:r>
            <a:r>
              <a:rPr lang="cs-CZ" dirty="0" err="1" smtClean="0"/>
              <a:t>making</a:t>
            </a:r>
            <a:r>
              <a:rPr lang="cs-CZ" dirty="0" smtClean="0"/>
              <a:t> </a:t>
            </a:r>
            <a:r>
              <a:rPr lang="cs-CZ" dirty="0" err="1" smtClean="0"/>
              <a:t>process</a:t>
            </a:r>
            <a:endParaRPr lang="cs-CZ" dirty="0"/>
          </a:p>
        </p:txBody>
      </p:sp>
      <p:sp>
        <p:nvSpPr>
          <p:cNvPr id="5" name="Zástupný symbol pro obsah 4"/>
          <p:cNvSpPr>
            <a:spLocks noGrp="1"/>
          </p:cNvSpPr>
          <p:nvPr>
            <p:ph sz="quarter" idx="1"/>
          </p:nvPr>
        </p:nvSpPr>
        <p:spPr/>
        <p:txBody>
          <a:bodyPr/>
          <a:lstStyle/>
          <a:p>
            <a:endParaRPr lang="cs-CZ"/>
          </a:p>
        </p:txBody>
      </p:sp>
      <p:graphicFrame>
        <p:nvGraphicFramePr>
          <p:cNvPr id="6" name="Diagram 5"/>
          <p:cNvGraphicFramePr/>
          <p:nvPr>
            <p:extLst>
              <p:ext uri="{D42A27DB-BD31-4B8C-83A1-F6EECF244321}">
                <p14:modId xmlns:p14="http://schemas.microsoft.com/office/powerpoint/2010/main" val="1377192661"/>
              </p:ext>
            </p:extLst>
          </p:nvPr>
        </p:nvGraphicFramePr>
        <p:xfrm>
          <a:off x="630976" y="1637387"/>
          <a:ext cx="8841982" cy="54968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80789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4670" y="302866"/>
            <a:ext cx="8732943" cy="1255113"/>
          </a:xfrm>
        </p:spPr>
        <p:txBody>
          <a:bodyPr>
            <a:normAutofit/>
          </a:bodyPr>
          <a:lstStyle/>
          <a:p>
            <a:pPr algn="ctr"/>
            <a:r>
              <a:rPr lang="cs-CZ" b="1" dirty="0" err="1" smtClean="0"/>
              <a:t>Main</a:t>
            </a:r>
            <a:r>
              <a:rPr lang="cs-CZ" b="1" dirty="0" smtClean="0"/>
              <a:t> </a:t>
            </a:r>
            <a:r>
              <a:rPr lang="cs-CZ" b="1" dirty="0" err="1" smtClean="0"/>
              <a:t>findings</a:t>
            </a:r>
            <a:r>
              <a:rPr lang="cs-CZ" b="1" dirty="0" smtClean="0"/>
              <a:t> and </a:t>
            </a:r>
            <a:r>
              <a:rPr lang="cs-CZ" b="1" dirty="0" err="1" smtClean="0"/>
              <a:t>Recommendations</a:t>
            </a:r>
            <a:r>
              <a:rPr lang="cs-CZ" b="1" dirty="0" smtClean="0"/>
              <a:t> </a:t>
            </a:r>
            <a:br>
              <a:rPr lang="cs-CZ" b="1" dirty="0" smtClean="0"/>
            </a:br>
            <a:r>
              <a:rPr lang="cs-CZ" b="1" dirty="0" err="1" smtClean="0"/>
              <a:t>Accc</a:t>
            </a:r>
            <a:r>
              <a:rPr lang="cs-CZ" b="1" dirty="0" smtClean="0"/>
              <a:t>/C/2010/50</a:t>
            </a:r>
            <a:endParaRPr lang="cs-CZ" b="1" dirty="0"/>
          </a:p>
        </p:txBody>
      </p:sp>
      <p:sp>
        <p:nvSpPr>
          <p:cNvPr id="3" name="Zástupný symbol pro obsah 2"/>
          <p:cNvSpPr>
            <a:spLocks noGrp="1"/>
          </p:cNvSpPr>
          <p:nvPr>
            <p:ph sz="quarter" idx="1"/>
          </p:nvPr>
        </p:nvSpPr>
        <p:spPr/>
        <p:txBody>
          <a:bodyPr>
            <a:normAutofit fontScale="92500" lnSpcReduction="20000"/>
          </a:bodyPr>
          <a:lstStyle/>
          <a:p>
            <a:r>
              <a:rPr lang="en-US" dirty="0"/>
              <a:t>restrictive interpretation of “the public concerned</a:t>
            </a:r>
            <a:r>
              <a:rPr lang="en-US" dirty="0" smtClean="0"/>
              <a:t>”</a:t>
            </a:r>
            <a:endParaRPr lang="cs-CZ" dirty="0" smtClean="0"/>
          </a:p>
          <a:p>
            <a:pPr lvl="1"/>
            <a:r>
              <a:rPr lang="en-US" dirty="0"/>
              <a:t>Members of the public concerned, </a:t>
            </a:r>
            <a:r>
              <a:rPr lang="en-US" u="sng" dirty="0"/>
              <a:t>including tenants and NGOs</a:t>
            </a:r>
            <a:r>
              <a:rPr lang="en-US" dirty="0"/>
              <a:t> are allowed to effectively participate and submit</a:t>
            </a:r>
            <a:r>
              <a:rPr lang="cs-CZ" dirty="0"/>
              <a:t> </a:t>
            </a:r>
            <a:r>
              <a:rPr lang="en-US" dirty="0"/>
              <a:t>comments throughout the decision-making procedure</a:t>
            </a:r>
            <a:endParaRPr lang="cs-CZ" dirty="0"/>
          </a:p>
          <a:p>
            <a:r>
              <a:rPr lang="en-US" dirty="0" smtClean="0"/>
              <a:t>fails to </a:t>
            </a:r>
            <a:r>
              <a:rPr lang="en-US" dirty="0"/>
              <a:t>ensure that in the </a:t>
            </a:r>
            <a:r>
              <a:rPr lang="en-US" dirty="0" smtClean="0"/>
              <a:t>decision</a:t>
            </a:r>
            <a:r>
              <a:rPr lang="cs-CZ" dirty="0" smtClean="0"/>
              <a:t> </a:t>
            </a:r>
            <a:r>
              <a:rPr lang="en-US" dirty="0" smtClean="0"/>
              <a:t>due </a:t>
            </a:r>
            <a:r>
              <a:rPr lang="en-US" dirty="0"/>
              <a:t>account is taken of the outcome of </a:t>
            </a:r>
            <a:r>
              <a:rPr lang="cs-CZ" dirty="0" smtClean="0"/>
              <a:t>PP</a:t>
            </a:r>
          </a:p>
          <a:p>
            <a:pPr lvl="1"/>
            <a:r>
              <a:rPr lang="cs-CZ" dirty="0" err="1" smtClean="0"/>
              <a:t>Multi-layer</a:t>
            </a:r>
            <a:r>
              <a:rPr lang="cs-CZ" dirty="0" smtClean="0"/>
              <a:t> </a:t>
            </a:r>
            <a:r>
              <a:rPr lang="cs-CZ" dirty="0" err="1" smtClean="0"/>
              <a:t>decision</a:t>
            </a:r>
            <a:r>
              <a:rPr lang="cs-CZ" dirty="0" smtClean="0"/>
              <a:t> </a:t>
            </a:r>
            <a:r>
              <a:rPr lang="cs-CZ" dirty="0" err="1" smtClean="0"/>
              <a:t>making</a:t>
            </a:r>
            <a:r>
              <a:rPr lang="cs-CZ" dirty="0" smtClean="0"/>
              <a:t> (EIA </a:t>
            </a:r>
            <a:r>
              <a:rPr lang="cs-CZ" dirty="0" err="1" smtClean="0"/>
              <a:t>separe</a:t>
            </a:r>
            <a:r>
              <a:rPr lang="cs-CZ" dirty="0" smtClean="0"/>
              <a:t>, </a:t>
            </a:r>
            <a:r>
              <a:rPr lang="cs-CZ" dirty="0" err="1" smtClean="0"/>
              <a:t>obligation</a:t>
            </a:r>
            <a:r>
              <a:rPr lang="cs-CZ" dirty="0" smtClean="0"/>
              <a:t> to </a:t>
            </a:r>
            <a:r>
              <a:rPr lang="cs-CZ" dirty="0" err="1" smtClean="0"/>
              <a:t>take</a:t>
            </a:r>
            <a:r>
              <a:rPr lang="cs-CZ" dirty="0" smtClean="0"/>
              <a:t> </a:t>
            </a:r>
            <a:r>
              <a:rPr lang="cs-CZ" dirty="0" err="1" smtClean="0"/>
              <a:t>into</a:t>
            </a:r>
            <a:r>
              <a:rPr lang="cs-CZ" dirty="0" smtClean="0"/>
              <a:t> </a:t>
            </a:r>
            <a:r>
              <a:rPr lang="cs-CZ" dirty="0" err="1" smtClean="0"/>
              <a:t>account</a:t>
            </a:r>
            <a:r>
              <a:rPr lang="cs-CZ" dirty="0" smtClean="0"/>
              <a:t> </a:t>
            </a:r>
            <a:r>
              <a:rPr lang="cs-CZ" dirty="0" err="1" smtClean="0"/>
              <a:t>outcomes</a:t>
            </a:r>
            <a:r>
              <a:rPr lang="cs-CZ" dirty="0" smtClean="0"/>
              <a:t> </a:t>
            </a:r>
            <a:r>
              <a:rPr lang="cs-CZ" dirty="0" err="1" smtClean="0"/>
              <a:t>of</a:t>
            </a:r>
            <a:r>
              <a:rPr lang="cs-CZ" dirty="0" smtClean="0"/>
              <a:t> EIA in </a:t>
            </a:r>
            <a:r>
              <a:rPr lang="cs-CZ" dirty="0" err="1" smtClean="0"/>
              <a:t>follow</a:t>
            </a:r>
            <a:r>
              <a:rPr lang="cs-CZ" dirty="0" smtClean="0"/>
              <a:t>-up </a:t>
            </a:r>
            <a:r>
              <a:rPr lang="cs-CZ" dirty="0" err="1" smtClean="0"/>
              <a:t>decisions</a:t>
            </a:r>
            <a:r>
              <a:rPr lang="cs-CZ" dirty="0" smtClean="0"/>
              <a:t>)</a:t>
            </a:r>
          </a:p>
          <a:p>
            <a:r>
              <a:rPr lang="cs-CZ" dirty="0" err="1" smtClean="0"/>
              <a:t>legal</a:t>
            </a:r>
            <a:r>
              <a:rPr lang="cs-CZ" dirty="0" smtClean="0"/>
              <a:t> </a:t>
            </a:r>
            <a:r>
              <a:rPr lang="cs-CZ" dirty="0" err="1" smtClean="0"/>
              <a:t>standing</a:t>
            </a:r>
            <a:r>
              <a:rPr lang="cs-CZ" dirty="0" smtClean="0"/>
              <a:t> NGO </a:t>
            </a:r>
            <a:r>
              <a:rPr lang="cs-CZ" dirty="0" err="1" smtClean="0"/>
              <a:t>too</a:t>
            </a:r>
            <a:r>
              <a:rPr lang="cs-CZ" dirty="0" smtClean="0"/>
              <a:t> limited + NGO </a:t>
            </a:r>
            <a:r>
              <a:rPr lang="cs-CZ" dirty="0" err="1" smtClean="0"/>
              <a:t>review</a:t>
            </a:r>
            <a:r>
              <a:rPr lang="cs-CZ" dirty="0" smtClean="0"/>
              <a:t> </a:t>
            </a:r>
            <a:r>
              <a:rPr lang="cs-CZ" dirty="0" err="1" smtClean="0"/>
              <a:t>only</a:t>
            </a:r>
            <a:r>
              <a:rPr lang="cs-CZ" dirty="0" smtClean="0"/>
              <a:t> </a:t>
            </a:r>
            <a:r>
              <a:rPr lang="cs-CZ" dirty="0" err="1" smtClean="0"/>
              <a:t>procedural</a:t>
            </a:r>
            <a:r>
              <a:rPr lang="cs-CZ" dirty="0" smtClean="0"/>
              <a:t> legality</a:t>
            </a:r>
          </a:p>
          <a:p>
            <a:pPr lvl="1"/>
            <a:r>
              <a:rPr lang="en-US" dirty="0"/>
              <a:t>NGOs have the right to</a:t>
            </a:r>
            <a:r>
              <a:rPr lang="cs-CZ" dirty="0"/>
              <a:t> </a:t>
            </a:r>
            <a:r>
              <a:rPr lang="en-US" dirty="0"/>
              <a:t>access review </a:t>
            </a:r>
            <a:r>
              <a:rPr lang="en-US" u="sng" dirty="0"/>
              <a:t>any</a:t>
            </a:r>
            <a:r>
              <a:rPr lang="cs-CZ" u="sng" dirty="0"/>
              <a:t> </a:t>
            </a:r>
            <a:r>
              <a:rPr lang="en-US" dirty="0"/>
              <a:t>procedures and have standing to seek the review of also</a:t>
            </a:r>
            <a:r>
              <a:rPr lang="cs-CZ" dirty="0"/>
              <a:t> </a:t>
            </a:r>
            <a:r>
              <a:rPr lang="en-US" dirty="0"/>
              <a:t>the </a:t>
            </a:r>
            <a:r>
              <a:rPr lang="en-US" u="sng" dirty="0"/>
              <a:t>substantive</a:t>
            </a:r>
            <a:r>
              <a:rPr lang="en-US" dirty="0"/>
              <a:t> legality</a:t>
            </a:r>
            <a:endParaRPr lang="cs-CZ" dirty="0"/>
          </a:p>
          <a:p>
            <a:r>
              <a:rPr lang="en-US" dirty="0" smtClean="0"/>
              <a:t>review </a:t>
            </a:r>
            <a:r>
              <a:rPr lang="en-US" dirty="0"/>
              <a:t>procedure to challenge the legality of EIA screening </a:t>
            </a:r>
            <a:r>
              <a:rPr lang="en-US" dirty="0" smtClean="0"/>
              <a:t>conclusions</a:t>
            </a:r>
            <a:endParaRPr lang="cs-CZ" dirty="0" smtClean="0"/>
          </a:p>
          <a:p>
            <a:pPr marL="0" indent="0">
              <a:buNone/>
            </a:pPr>
            <a:endParaRPr lang="cs-CZ" dirty="0" smtClean="0"/>
          </a:p>
          <a:p>
            <a:endParaRPr lang="cs-CZ" dirty="0" smtClean="0"/>
          </a:p>
          <a:p>
            <a:endParaRPr lang="cs-CZ" dirty="0" smtClean="0"/>
          </a:p>
          <a:p>
            <a:endParaRPr lang="cs-CZ" dirty="0" smtClean="0"/>
          </a:p>
          <a:p>
            <a:endParaRPr lang="cs-CZ" dirty="0"/>
          </a:p>
        </p:txBody>
      </p:sp>
    </p:spTree>
    <p:extLst>
      <p:ext uri="{BB962C8B-B14F-4D97-AF65-F5344CB8AC3E}">
        <p14:creationId xmlns:p14="http://schemas.microsoft.com/office/powerpoint/2010/main" val="6879811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EU </a:t>
            </a:r>
            <a:r>
              <a:rPr lang="cs-CZ" dirty="0" err="1" smtClean="0"/>
              <a:t>Infringement</a:t>
            </a:r>
            <a:r>
              <a:rPr lang="cs-CZ" dirty="0" smtClean="0"/>
              <a:t> </a:t>
            </a:r>
            <a:r>
              <a:rPr lang="cs-CZ" dirty="0" err="1" smtClean="0"/>
              <a:t>process</a:t>
            </a:r>
            <a:endParaRPr lang="cs-CZ" dirty="0"/>
          </a:p>
        </p:txBody>
      </p:sp>
      <p:sp>
        <p:nvSpPr>
          <p:cNvPr id="3" name="Zástupný symbol pro obsah 2"/>
          <p:cNvSpPr>
            <a:spLocks noGrp="1"/>
          </p:cNvSpPr>
          <p:nvPr>
            <p:ph sz="quarter" idx="1"/>
          </p:nvPr>
        </p:nvSpPr>
        <p:spPr/>
        <p:txBody>
          <a:bodyPr>
            <a:normAutofit/>
          </a:bodyPr>
          <a:lstStyle/>
          <a:p>
            <a:r>
              <a:rPr lang="cs-CZ" dirty="0" smtClean="0"/>
              <a:t>EU = </a:t>
            </a:r>
            <a:r>
              <a:rPr lang="cs-CZ" dirty="0" err="1" smtClean="0"/>
              <a:t>Aarhus</a:t>
            </a:r>
            <a:r>
              <a:rPr lang="cs-CZ" dirty="0" smtClean="0"/>
              <a:t> </a:t>
            </a:r>
            <a:r>
              <a:rPr lang="cs-CZ" dirty="0" err="1" smtClean="0"/>
              <a:t>Convention</a:t>
            </a:r>
            <a:r>
              <a:rPr lang="cs-CZ" dirty="0" smtClean="0"/>
              <a:t> Party</a:t>
            </a:r>
          </a:p>
          <a:p>
            <a:pPr lvl="1"/>
            <a:r>
              <a:rPr lang="en-US" dirty="0" smtClean="0"/>
              <a:t>Directive </a:t>
            </a:r>
            <a:r>
              <a:rPr lang="en-US" dirty="0"/>
              <a:t>2011/92/EU </a:t>
            </a:r>
            <a:r>
              <a:rPr lang="en-US" dirty="0" smtClean="0"/>
              <a:t>on </a:t>
            </a:r>
            <a:r>
              <a:rPr lang="en-US" dirty="0"/>
              <a:t>the assessment of the effects of certain public and private projects on the environment </a:t>
            </a:r>
            <a:endParaRPr lang="cs-CZ" dirty="0" smtClean="0"/>
          </a:p>
          <a:p>
            <a:pPr lvl="2"/>
            <a:r>
              <a:rPr lang="cs-CZ" dirty="0"/>
              <a:t>Public </a:t>
            </a:r>
            <a:r>
              <a:rPr lang="cs-CZ" dirty="0" err="1"/>
              <a:t>participation</a:t>
            </a:r>
            <a:r>
              <a:rPr lang="cs-CZ" dirty="0"/>
              <a:t> </a:t>
            </a:r>
            <a:r>
              <a:rPr lang="cs-CZ" dirty="0" smtClean="0"/>
              <a:t> + </a:t>
            </a:r>
            <a:r>
              <a:rPr lang="cs-CZ" dirty="0" err="1" smtClean="0"/>
              <a:t>partly</a:t>
            </a:r>
            <a:r>
              <a:rPr lang="cs-CZ" dirty="0" smtClean="0"/>
              <a:t> </a:t>
            </a:r>
            <a:r>
              <a:rPr lang="cs-CZ" dirty="0" err="1" smtClean="0"/>
              <a:t>access</a:t>
            </a:r>
            <a:r>
              <a:rPr lang="cs-CZ" dirty="0" smtClean="0"/>
              <a:t> to justice</a:t>
            </a:r>
            <a:endParaRPr lang="cs-CZ" dirty="0"/>
          </a:p>
          <a:p>
            <a:r>
              <a:rPr lang="cs-CZ" dirty="0" err="1" smtClean="0"/>
              <a:t>Infringement</a:t>
            </a:r>
            <a:r>
              <a:rPr lang="cs-CZ" dirty="0" smtClean="0"/>
              <a:t> – </a:t>
            </a:r>
            <a:r>
              <a:rPr lang="cs-CZ" dirty="0" err="1" smtClean="0"/>
              <a:t>usinng</a:t>
            </a:r>
            <a:r>
              <a:rPr lang="cs-CZ" dirty="0" smtClean="0"/>
              <a:t> </a:t>
            </a:r>
            <a:r>
              <a:rPr lang="cs-CZ" dirty="0" err="1" smtClean="0"/>
              <a:t>the</a:t>
            </a:r>
            <a:r>
              <a:rPr lang="cs-CZ" dirty="0" smtClean="0"/>
              <a:t> ACCC </a:t>
            </a:r>
            <a:r>
              <a:rPr lang="cs-CZ" dirty="0" err="1" smtClean="0"/>
              <a:t>findings</a:t>
            </a:r>
            <a:endParaRPr lang="cs-CZ" dirty="0" smtClean="0"/>
          </a:p>
          <a:p>
            <a:pPr lvl="1"/>
            <a:r>
              <a:rPr lang="cs-CZ" dirty="0" err="1" smtClean="0"/>
              <a:t>Decision</a:t>
            </a:r>
            <a:r>
              <a:rPr lang="cs-CZ" dirty="0" smtClean="0"/>
              <a:t> – </a:t>
            </a:r>
            <a:r>
              <a:rPr lang="cs-CZ" dirty="0" err="1" smtClean="0"/>
              <a:t>building</a:t>
            </a:r>
            <a:r>
              <a:rPr lang="cs-CZ" dirty="0" smtClean="0"/>
              <a:t> </a:t>
            </a:r>
            <a:r>
              <a:rPr lang="cs-CZ" dirty="0" err="1" smtClean="0"/>
              <a:t>permit</a:t>
            </a:r>
            <a:r>
              <a:rPr lang="cs-CZ" dirty="0" smtClean="0"/>
              <a:t> (not EIA)</a:t>
            </a:r>
          </a:p>
          <a:p>
            <a:pPr lvl="1"/>
            <a:r>
              <a:rPr lang="cs-CZ" dirty="0" err="1" smtClean="0"/>
              <a:t>Proceedings</a:t>
            </a:r>
            <a:r>
              <a:rPr lang="cs-CZ" dirty="0" smtClean="0"/>
              <a:t> – </a:t>
            </a:r>
            <a:r>
              <a:rPr lang="cs-CZ" dirty="0" err="1" smtClean="0"/>
              <a:t>all</a:t>
            </a:r>
            <a:r>
              <a:rPr lang="cs-CZ" dirty="0" smtClean="0"/>
              <a:t> </a:t>
            </a:r>
            <a:r>
              <a:rPr lang="cs-CZ" dirty="0" err="1" smtClean="0"/>
              <a:t>kind</a:t>
            </a:r>
            <a:r>
              <a:rPr lang="cs-CZ" dirty="0" smtClean="0"/>
              <a:t> </a:t>
            </a:r>
            <a:r>
              <a:rPr lang="cs-CZ" dirty="0" err="1" smtClean="0"/>
              <a:t>of</a:t>
            </a:r>
            <a:r>
              <a:rPr lang="cs-CZ" dirty="0" smtClean="0"/>
              <a:t> </a:t>
            </a:r>
            <a:r>
              <a:rPr lang="cs-CZ" dirty="0" err="1" smtClean="0"/>
              <a:t>multi-layer</a:t>
            </a:r>
            <a:r>
              <a:rPr lang="cs-CZ" dirty="0" smtClean="0"/>
              <a:t> (not </a:t>
            </a:r>
            <a:r>
              <a:rPr lang="cs-CZ" dirty="0" err="1" smtClean="0"/>
              <a:t>only</a:t>
            </a:r>
            <a:r>
              <a:rPr lang="cs-CZ" dirty="0" smtClean="0"/>
              <a:t> EIA)</a:t>
            </a:r>
          </a:p>
          <a:p>
            <a:pPr lvl="1"/>
            <a:r>
              <a:rPr lang="cs-CZ" dirty="0" err="1" smtClean="0"/>
              <a:t>Binding</a:t>
            </a:r>
            <a:r>
              <a:rPr lang="cs-CZ" dirty="0" smtClean="0"/>
              <a:t> EIA </a:t>
            </a:r>
          </a:p>
          <a:p>
            <a:pPr lvl="1"/>
            <a:r>
              <a:rPr lang="cs-CZ" dirty="0" smtClean="0"/>
              <a:t>Public </a:t>
            </a:r>
            <a:r>
              <a:rPr lang="cs-CZ" dirty="0" err="1" smtClean="0"/>
              <a:t>participation</a:t>
            </a:r>
            <a:r>
              <a:rPr lang="cs-CZ" dirty="0" smtClean="0"/>
              <a:t> + </a:t>
            </a:r>
            <a:r>
              <a:rPr lang="cs-CZ" dirty="0" err="1" smtClean="0"/>
              <a:t>access</a:t>
            </a:r>
            <a:r>
              <a:rPr lang="cs-CZ" dirty="0" smtClean="0"/>
              <a:t> to justice in </a:t>
            </a:r>
            <a:r>
              <a:rPr lang="cs-CZ" dirty="0" err="1" smtClean="0"/>
              <a:t>follow</a:t>
            </a:r>
            <a:r>
              <a:rPr lang="cs-CZ" dirty="0" smtClean="0"/>
              <a:t>-up </a:t>
            </a:r>
            <a:r>
              <a:rPr lang="cs-CZ" dirty="0" err="1" smtClean="0"/>
              <a:t>procedures</a:t>
            </a:r>
            <a:endParaRPr lang="cs-CZ" dirty="0"/>
          </a:p>
          <a:p>
            <a:r>
              <a:rPr lang="cs-CZ" dirty="0" smtClean="0"/>
              <a:t>EIA </a:t>
            </a:r>
            <a:r>
              <a:rPr lang="cs-CZ" dirty="0" err="1" smtClean="0"/>
              <a:t>Act</a:t>
            </a:r>
            <a:r>
              <a:rPr lang="cs-CZ" dirty="0" smtClean="0"/>
              <a:t> </a:t>
            </a:r>
            <a:r>
              <a:rPr lang="cs-CZ" dirty="0" err="1" smtClean="0"/>
              <a:t>amendment</a:t>
            </a:r>
            <a:r>
              <a:rPr lang="cs-CZ" dirty="0" smtClean="0"/>
              <a:t> (1. 4. 2015, No. 39/2015 </a:t>
            </a:r>
            <a:r>
              <a:rPr lang="cs-CZ" dirty="0" err="1" smtClean="0"/>
              <a:t>Coll</a:t>
            </a:r>
            <a:r>
              <a:rPr lang="cs-CZ" dirty="0" smtClean="0"/>
              <a:t>.)</a:t>
            </a:r>
            <a:endParaRPr lang="en-GB" dirty="0"/>
          </a:p>
          <a:p>
            <a:endParaRPr lang="cs-CZ" dirty="0"/>
          </a:p>
        </p:txBody>
      </p:sp>
    </p:spTree>
    <p:extLst>
      <p:ext uri="{BB962C8B-B14F-4D97-AF65-F5344CB8AC3E}">
        <p14:creationId xmlns:p14="http://schemas.microsoft.com/office/powerpoint/2010/main" val="1021080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spc="-40" dirty="0"/>
              <a:t>EU </a:t>
            </a:r>
            <a:r>
              <a:rPr lang="cs-CZ" b="1" spc="-40" dirty="0" err="1"/>
              <a:t>law</a:t>
            </a:r>
            <a:endParaRPr lang="cs-CZ" b="1" dirty="0"/>
          </a:p>
        </p:txBody>
      </p:sp>
      <p:sp>
        <p:nvSpPr>
          <p:cNvPr id="3" name="Zástupný symbol pro obsah 2"/>
          <p:cNvSpPr>
            <a:spLocks noGrp="1"/>
          </p:cNvSpPr>
          <p:nvPr>
            <p:ph sz="quarter" idx="1"/>
          </p:nvPr>
        </p:nvSpPr>
        <p:spPr/>
        <p:txBody>
          <a:bodyPr/>
          <a:lstStyle/>
          <a:p>
            <a:pPr marL="241278" marR="56510" indent="-228580">
              <a:lnSpc>
                <a:spcPts val="2590"/>
              </a:lnSpc>
              <a:spcBef>
                <a:spcPts val="1200"/>
              </a:spcBef>
              <a:buFont typeface="Arial"/>
              <a:buChar char="•"/>
              <a:tabLst>
                <a:tab pos="241278" algn="l"/>
                <a:tab pos="4393175" algn="l"/>
              </a:tabLst>
            </a:pPr>
            <a:r>
              <a:rPr lang="en-US" sz="2400" spc="-10" dirty="0">
                <a:cs typeface="Calibri"/>
              </a:rPr>
              <a:t>towards EU</a:t>
            </a:r>
          </a:p>
          <a:p>
            <a:pPr marL="698438" marR="56510" lvl="1" indent="-228580">
              <a:lnSpc>
                <a:spcPts val="2590"/>
              </a:lnSpc>
              <a:spcBef>
                <a:spcPts val="1200"/>
              </a:spcBef>
              <a:buFont typeface="Arial"/>
              <a:buChar char="•"/>
              <a:tabLst>
                <a:tab pos="241278" algn="l"/>
                <a:tab pos="4393175" algn="l"/>
              </a:tabLst>
            </a:pPr>
            <a:r>
              <a:rPr lang="en-US" spc="-10" dirty="0">
                <a:cs typeface="Calibri"/>
              </a:rPr>
              <a:t>Regulation of the </a:t>
            </a:r>
            <a:r>
              <a:rPr lang="cs-CZ" spc="-10" dirty="0">
                <a:cs typeface="Calibri"/>
              </a:rPr>
              <a:t>EP and </a:t>
            </a:r>
            <a:r>
              <a:rPr lang="en-US" spc="-10" dirty="0">
                <a:cs typeface="Calibri"/>
              </a:rPr>
              <a:t>Council Regulation no. 1367/2006 on the application of the provisions of the Aarhus Convention to Community institutions and bodies</a:t>
            </a:r>
            <a:endParaRPr lang="cs-CZ" spc="-10" dirty="0">
              <a:cs typeface="Calibri"/>
            </a:endParaRPr>
          </a:p>
          <a:p>
            <a:pPr marL="698438" marR="56510" lvl="1" indent="-228580">
              <a:lnSpc>
                <a:spcPts val="2590"/>
              </a:lnSpc>
              <a:spcBef>
                <a:spcPts val="1200"/>
              </a:spcBef>
              <a:buFont typeface="Arial"/>
              <a:buChar char="•"/>
              <a:tabLst>
                <a:tab pos="241278" algn="l"/>
                <a:tab pos="4393175" algn="l"/>
              </a:tabLst>
            </a:pPr>
            <a:r>
              <a:rPr lang="cs-CZ" spc="-10" dirty="0">
                <a:cs typeface="Calibri"/>
              </a:rPr>
              <a:t>No </a:t>
            </a:r>
            <a:r>
              <a:rPr lang="cs-CZ" spc="-10" dirty="0" err="1">
                <a:cs typeface="Calibri"/>
              </a:rPr>
              <a:t>access</a:t>
            </a:r>
            <a:r>
              <a:rPr lang="cs-CZ" spc="-10" dirty="0">
                <a:cs typeface="Calibri"/>
              </a:rPr>
              <a:t> to justice! (</a:t>
            </a:r>
            <a:r>
              <a:rPr lang="cs-CZ" spc="-10" dirty="0" err="1">
                <a:cs typeface="Calibri"/>
              </a:rPr>
              <a:t>see</a:t>
            </a:r>
            <a:r>
              <a:rPr lang="cs-CZ" spc="-10" dirty="0">
                <a:cs typeface="Calibri"/>
              </a:rPr>
              <a:t> ACCC/C/2008/32)</a:t>
            </a:r>
            <a:endParaRPr lang="en-US" spc="-10" dirty="0">
              <a:cs typeface="Calibri"/>
            </a:endParaRPr>
          </a:p>
          <a:p>
            <a:pPr marL="241278" marR="56510" indent="-228580">
              <a:lnSpc>
                <a:spcPts val="2590"/>
              </a:lnSpc>
              <a:spcBef>
                <a:spcPts val="1200"/>
              </a:spcBef>
              <a:buFont typeface="Arial"/>
              <a:buChar char="•"/>
              <a:tabLst>
                <a:tab pos="241278" algn="l"/>
                <a:tab pos="4393175" algn="l"/>
              </a:tabLst>
            </a:pPr>
            <a:r>
              <a:rPr lang="en-US" sz="2400" spc="-10" dirty="0">
                <a:cs typeface="Calibri"/>
              </a:rPr>
              <a:t>towards Member States</a:t>
            </a:r>
          </a:p>
          <a:p>
            <a:pPr marL="698438" marR="56510" lvl="1" indent="-228580">
              <a:lnSpc>
                <a:spcPts val="2590"/>
              </a:lnSpc>
              <a:spcBef>
                <a:spcPts val="1200"/>
              </a:spcBef>
              <a:buFont typeface="Arial"/>
              <a:buChar char="•"/>
              <a:tabLst>
                <a:tab pos="241278" algn="l"/>
                <a:tab pos="4393175" algn="l"/>
              </a:tabLst>
            </a:pPr>
            <a:r>
              <a:rPr lang="en-US" spc="-10" dirty="0">
                <a:cs typeface="Calibri"/>
              </a:rPr>
              <a:t>Directive of the </a:t>
            </a:r>
            <a:r>
              <a:rPr lang="cs-CZ" spc="-10" dirty="0">
                <a:cs typeface="Calibri"/>
              </a:rPr>
              <a:t>EP </a:t>
            </a:r>
            <a:r>
              <a:rPr lang="en-US" spc="-10" dirty="0">
                <a:cs typeface="Calibri"/>
              </a:rPr>
              <a:t>and Council Directive 2001/42/EC of 27 June 2001 on the assessment of the effects of certain plans and programs on the environment</a:t>
            </a:r>
            <a:r>
              <a:rPr lang="cs-CZ" spc="-10" dirty="0">
                <a:cs typeface="Calibri"/>
              </a:rPr>
              <a:t> (SEA)</a:t>
            </a:r>
            <a:endParaRPr lang="en-US" spc="-10" dirty="0">
              <a:cs typeface="Calibri"/>
            </a:endParaRPr>
          </a:p>
          <a:p>
            <a:pPr marL="698438" marR="56510" lvl="1" indent="-228580">
              <a:lnSpc>
                <a:spcPts val="2590"/>
              </a:lnSpc>
              <a:spcBef>
                <a:spcPts val="1200"/>
              </a:spcBef>
              <a:buFont typeface="Arial"/>
              <a:buChar char="•"/>
              <a:tabLst>
                <a:tab pos="241278" algn="l"/>
                <a:tab pos="4393175" algn="l"/>
              </a:tabLst>
            </a:pPr>
            <a:r>
              <a:rPr lang="en-US" spc="-10" dirty="0">
                <a:cs typeface="Calibri"/>
              </a:rPr>
              <a:t>EP and Council Directive 2011/92/EU of 13 December 2011 on the assessment of the effects of certain public and private projects on the environment</a:t>
            </a:r>
            <a:r>
              <a:rPr lang="cs-CZ" spc="-10" dirty="0">
                <a:cs typeface="Calibri"/>
              </a:rPr>
              <a:t> (EIA)</a:t>
            </a:r>
            <a:endParaRPr lang="cs-CZ" spc="-10" dirty="0">
              <a:latin typeface="Calibri"/>
              <a:cs typeface="Calibri"/>
            </a:endParaRPr>
          </a:p>
          <a:p>
            <a:endParaRPr lang="cs-CZ" dirty="0"/>
          </a:p>
        </p:txBody>
      </p:sp>
    </p:spTree>
    <p:extLst>
      <p:ext uri="{BB962C8B-B14F-4D97-AF65-F5344CB8AC3E}">
        <p14:creationId xmlns:p14="http://schemas.microsoft.com/office/powerpoint/2010/main" val="28670476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rkýř">
  <a:themeElements>
    <a:clrScheme name="Arkýř">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Arkýř">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rkýř">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1_Arkýř">
  <a:themeElements>
    <a:clrScheme name="Arkýř">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Arkýř">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rkýř">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660</TotalTime>
  <Words>1949</Words>
  <Application>Microsoft Office PowerPoint</Application>
  <PresentationFormat>Vlastní</PresentationFormat>
  <Paragraphs>225</Paragraphs>
  <Slides>22</Slides>
  <Notes>1</Notes>
  <HiddenSlides>0</HiddenSlides>
  <MMClips>0</MMClips>
  <ScaleCrop>false</ScaleCrop>
  <HeadingPairs>
    <vt:vector size="4" baseType="variant">
      <vt:variant>
        <vt:lpstr>Motiv</vt:lpstr>
      </vt:variant>
      <vt:variant>
        <vt:i4>2</vt:i4>
      </vt:variant>
      <vt:variant>
        <vt:lpstr>Nadpisy snímků</vt:lpstr>
      </vt:variant>
      <vt:variant>
        <vt:i4>22</vt:i4>
      </vt:variant>
    </vt:vector>
  </HeadingPairs>
  <TitlesOfParts>
    <vt:vector size="24" baseType="lpstr">
      <vt:lpstr>Arkýř</vt:lpstr>
      <vt:lpstr>1_Arkýř</vt:lpstr>
      <vt:lpstr>Public Participation in Czech Republic</vt:lpstr>
      <vt:lpstr>International law</vt:lpstr>
      <vt:lpstr>Aarhus Convention in CZ law</vt:lpstr>
      <vt:lpstr>Aarhus Convention Compliance Committe</vt:lpstr>
      <vt:lpstr>Cases Against Czech republic</vt:lpstr>
      <vt:lpstr>Multi-layer decision making process</vt:lpstr>
      <vt:lpstr>Main findings and Recommendations  Accc/C/2010/50</vt:lpstr>
      <vt:lpstr>EU Infringement process</vt:lpstr>
      <vt:lpstr>EU law</vt:lpstr>
      <vt:lpstr>Czech Constitutional Law</vt:lpstr>
      <vt:lpstr>Czech Law on Public Participation</vt:lpstr>
      <vt:lpstr>Participants Administrative Procedure Code (§ 27; 500/2004 Coll.)</vt:lpstr>
      <vt:lpstr>„New“ Public participation </vt:lpstr>
      <vt:lpstr>Specific Public participation </vt:lpstr>
      <vt:lpstr>Participation</vt:lpstr>
      <vt:lpstr>Rights of participants in decision-making</vt:lpstr>
      <vt:lpstr>Other ways of public participation in the administrative procedures</vt:lpstr>
      <vt:lpstr>Access to Justice</vt:lpstr>
      <vt:lpstr>Aarhus Convention (art. 9)</vt:lpstr>
      <vt:lpstr>EU Law – EIA Directive</vt:lpstr>
      <vt:lpstr>Czech Constitution</vt:lpstr>
      <vt:lpstr>Access to Justice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PowerPoint - Pravo-2015-04</dc:title>
  <dc:creator>czpmaca</dc:creator>
  <cp:lastModifiedBy>User</cp:lastModifiedBy>
  <cp:revision>39</cp:revision>
  <dcterms:created xsi:type="dcterms:W3CDTF">2016-02-16T14:39:14Z</dcterms:created>
  <dcterms:modified xsi:type="dcterms:W3CDTF">2016-09-29T06:25:03Z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2015-11-18T00:00:00Z</vt:filetime>
  </property>
  <property fmtid="{D5CDD505-2E9C-101B-9397-08002B2CF9AE}" pid="3" name="Creator">
    <vt:lpwstr>PScript5.dll Version 5.2.2</vt:lpwstr>
  </property>
  <property fmtid="{D5CDD505-2E9C-101B-9397-08002B2CF9AE}" pid="4" name="LastSaved">
    <vt:filetime>2016-02-16T00:00:00Z</vt:filetime>
  </property>
</Properties>
</file>