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5" r:id="rId2"/>
    <p:sldId id="294" r:id="rId3"/>
    <p:sldId id="291" r:id="rId4"/>
    <p:sldId id="293" r:id="rId5"/>
  </p:sldIdLst>
  <p:sldSz cx="9144000" cy="6858000" type="screen4x3"/>
  <p:notesSz cx="7102475" cy="93884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BD5A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22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2A71DF24-5117-4B91-B798-9CA49FB47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04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092" y="2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781822E-4DF2-4E68-8D92-0CA2E53097E4}" type="datetimeFigureOut">
              <a:rPr lang="uk-UA" smtClean="0"/>
              <a:t>12.10.2017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439863" y="1173163"/>
            <a:ext cx="42227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3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E2F35BA8-6EDD-4870-941F-D09685F141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8575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7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76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64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303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0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973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46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240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66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531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50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1AED5-7BF9-4709-A035-8FA5AFEFBF4A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5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48"/>
            <a:ext cx="9144000" cy="68469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195736" y="267345"/>
            <a:ext cx="7174160" cy="713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9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Кооператив</a:t>
            </a:r>
            <a:endParaRPr lang="ru-RU" sz="28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ontent Placeholder 4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39552" y="1412776"/>
            <a:ext cx="8136904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endParaRPr lang="uk-UA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1772817"/>
            <a:ext cx="74145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 smtClean="0">
              <a:latin typeface="Century Gothic" panose="020B0502020202020204" pitchFamily="34" charset="0"/>
            </a:endParaRPr>
          </a:p>
          <a:p>
            <a:endParaRPr lang="uk-UA" dirty="0">
              <a:latin typeface="Century Gothic" panose="020B0502020202020204" pitchFamily="34" charset="0"/>
            </a:endParaRPr>
          </a:p>
          <a:p>
            <a:pPr algn="just"/>
            <a:r>
              <a:rPr lang="uk-UA" sz="2400" dirty="0" smtClean="0">
                <a:latin typeface="Century Gothic" panose="020B0502020202020204" pitchFamily="34" charset="0"/>
              </a:rPr>
              <a:t>– це </a:t>
            </a:r>
            <a:r>
              <a:rPr lang="uk-UA" sz="2400" dirty="0">
                <a:latin typeface="Century Gothic" panose="020B0502020202020204" pitchFamily="34" charset="0"/>
              </a:rPr>
              <a:t>автономна асоціація добровільно об’єднаних осіб, для задоволення своїх сподівань, спільних соціальних, культурних та економічних потреб, за допомогою підприємства, яке є в спільній власності із демократичним керівництвом.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uk-UA" dirty="0" smtClean="0">
              <a:latin typeface="Century Gothic" panose="020B0502020202020204" pitchFamily="34" charset="0"/>
            </a:endParaRPr>
          </a:p>
          <a:p>
            <a:endParaRPr lang="uk-UA" dirty="0">
              <a:latin typeface="Century Gothic" panose="020B0502020202020204" pitchFamily="34" charset="0"/>
            </a:endParaRPr>
          </a:p>
          <a:p>
            <a:pPr algn="r"/>
            <a:r>
              <a:rPr lang="uk-UA" i="1" dirty="0">
                <a:latin typeface="Century Gothic" panose="020B0502020202020204" pitchFamily="34" charset="0"/>
              </a:rPr>
              <a:t>Згідно Міжнародного Кооперативного Альянсу</a:t>
            </a:r>
            <a:endParaRPr lang="uk-UA" i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86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48"/>
            <a:ext cx="9144000" cy="68469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195736" y="267345"/>
            <a:ext cx="7174160" cy="713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9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Види кооперативів</a:t>
            </a:r>
            <a:endParaRPr lang="ru-RU" sz="28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ontent Placeholder 4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39552" y="1412776"/>
            <a:ext cx="8136904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uk-U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Споживчий кооператив </a:t>
            </a: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endParaRPr lang="uk-UA" sz="24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uk-U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Виробничий кооператив</a:t>
            </a: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endParaRPr lang="uk-UA" sz="24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uk-U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Обслуговуючий кооператив</a:t>
            </a: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endParaRPr lang="uk-UA" sz="24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uk-UA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Робітничий кооператив</a:t>
            </a:r>
            <a:endParaRPr lang="uk-UA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24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48"/>
            <a:ext cx="9144000" cy="68469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195736" y="267345"/>
            <a:ext cx="7174160" cy="713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9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ТОВ або приватне підприємство</a:t>
            </a:r>
            <a:endParaRPr lang="ru-RU" sz="28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ontent Placeholder 4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39552" y="1412776"/>
            <a:ext cx="8136904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uk-UA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3203848" y="1340768"/>
            <a:ext cx="3240360" cy="975180"/>
          </a:xfrm>
          <a:prstGeom prst="downArrowCallout">
            <a:avLst/>
          </a:prstGeom>
          <a:noFill/>
          <a:ln>
            <a:solidFill>
              <a:srgbClr val="BD5A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C0504D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3848" y="148478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Власник або власники</a:t>
            </a:r>
            <a:endParaRPr lang="en-US" dirty="0"/>
          </a:p>
        </p:txBody>
      </p:sp>
      <p:sp>
        <p:nvSpPr>
          <p:cNvPr id="9" name="Выноска со стрелкой вниз 8"/>
          <p:cNvSpPr/>
          <p:nvPr/>
        </p:nvSpPr>
        <p:spPr>
          <a:xfrm>
            <a:off x="3203848" y="2453820"/>
            <a:ext cx="3240360" cy="975180"/>
          </a:xfrm>
          <a:prstGeom prst="downArrowCallout">
            <a:avLst/>
          </a:prstGeom>
          <a:noFill/>
          <a:ln>
            <a:solidFill>
              <a:srgbClr val="BD5A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C0504D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3848" y="2420888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Наймані директор та/або менеджери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03848" y="357301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Наймані </a:t>
            </a:r>
          </a:p>
          <a:p>
            <a:pPr algn="ctr"/>
            <a:r>
              <a:rPr lang="uk-UA" dirty="0" smtClean="0"/>
              <a:t>працівники та фахівці</a:t>
            </a:r>
            <a:endParaRPr lang="en-US" dirty="0"/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3203848" y="3528442"/>
            <a:ext cx="3240360" cy="836662"/>
          </a:xfrm>
          <a:prstGeom prst="flowChartProcess">
            <a:avLst/>
          </a:prstGeom>
          <a:noFill/>
          <a:ln>
            <a:solidFill>
              <a:srgbClr val="C05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6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4030216"/>
            <a:ext cx="6400800" cy="1752600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48"/>
            <a:ext cx="9144000" cy="68469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195736" y="267345"/>
            <a:ext cx="7174160" cy="713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9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Кооператив</a:t>
            </a:r>
            <a:endParaRPr lang="ru-RU" sz="28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ontent Placeholder 4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39552" y="1412776"/>
            <a:ext cx="8136904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uk-UA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1939752" y="1484784"/>
            <a:ext cx="3240360" cy="975180"/>
          </a:xfrm>
          <a:prstGeom prst="downArrowCallout">
            <a:avLst/>
          </a:prstGeom>
          <a:noFill/>
          <a:ln>
            <a:solidFill>
              <a:srgbClr val="BD5A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C0504D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9752" y="162880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Загальні збори кооперативу</a:t>
            </a:r>
            <a:endParaRPr lang="en-US" dirty="0"/>
          </a:p>
        </p:txBody>
      </p:sp>
      <p:sp>
        <p:nvSpPr>
          <p:cNvPr id="9" name="Выноска со стрелкой вниз 8"/>
          <p:cNvSpPr/>
          <p:nvPr/>
        </p:nvSpPr>
        <p:spPr>
          <a:xfrm>
            <a:off x="1939752" y="2597836"/>
            <a:ext cx="3240360" cy="975180"/>
          </a:xfrm>
          <a:prstGeom prst="downArrowCallout">
            <a:avLst/>
          </a:prstGeom>
          <a:noFill/>
          <a:ln>
            <a:solidFill>
              <a:srgbClr val="BD5A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C0504D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39752" y="2564904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Правління та </a:t>
            </a:r>
          </a:p>
          <a:p>
            <a:pPr algn="ctr"/>
            <a:r>
              <a:rPr lang="uk-UA" dirty="0" smtClean="0"/>
              <a:t>Голова кооперативу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39752" y="3717032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Виконавчий директор/менеджер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39752" y="4913734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Наймані </a:t>
            </a:r>
          </a:p>
          <a:p>
            <a:pPr algn="ctr"/>
            <a:r>
              <a:rPr lang="uk-UA" dirty="0" smtClean="0"/>
              <a:t>працівники та фахівці</a:t>
            </a:r>
            <a:endParaRPr lang="en-US" dirty="0"/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1939752" y="4869160"/>
            <a:ext cx="3240360" cy="836662"/>
          </a:xfrm>
          <a:prstGeom prst="flowChartProcess">
            <a:avLst/>
          </a:prstGeom>
          <a:noFill/>
          <a:ln>
            <a:solidFill>
              <a:srgbClr val="C05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Выноска со стрелкой вниз 15"/>
          <p:cNvSpPr/>
          <p:nvPr/>
        </p:nvSpPr>
        <p:spPr>
          <a:xfrm>
            <a:off x="1939752" y="3717032"/>
            <a:ext cx="3240360" cy="975180"/>
          </a:xfrm>
          <a:prstGeom prst="downArrowCallout">
            <a:avLst/>
          </a:prstGeom>
          <a:noFill/>
          <a:ln>
            <a:solidFill>
              <a:srgbClr val="BD5A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C0504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28184" y="270892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Ревізійна комісія</a:t>
            </a:r>
            <a:endParaRPr lang="en-US" dirty="0"/>
          </a:p>
        </p:txBody>
      </p:sp>
      <p:sp>
        <p:nvSpPr>
          <p:cNvPr id="18" name="Блок-схема: процесс 17"/>
          <p:cNvSpPr/>
          <p:nvPr/>
        </p:nvSpPr>
        <p:spPr>
          <a:xfrm>
            <a:off x="6228184" y="2592257"/>
            <a:ext cx="2592288" cy="653652"/>
          </a:xfrm>
          <a:prstGeom prst="flowChartProcess">
            <a:avLst/>
          </a:prstGeom>
          <a:noFill/>
          <a:ln>
            <a:solidFill>
              <a:srgbClr val="C05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Соединительная линия уступом 22"/>
          <p:cNvCxnSpPr>
            <a:stCxn id="8" idx="3"/>
            <a:endCxn id="18" idx="0"/>
          </p:cNvCxnSpPr>
          <p:nvPr/>
        </p:nvCxnSpPr>
        <p:spPr>
          <a:xfrm>
            <a:off x="5180112" y="1813466"/>
            <a:ext cx="2344216" cy="778791"/>
          </a:xfrm>
          <a:prstGeom prst="bentConnector2">
            <a:avLst/>
          </a:prstGeom>
          <a:ln w="19050">
            <a:solidFill>
              <a:srgbClr val="BD5A4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5180112" y="2910623"/>
            <a:ext cx="1048072" cy="14321"/>
          </a:xfrm>
          <a:prstGeom prst="straightConnector1">
            <a:avLst/>
          </a:prstGeom>
          <a:ln w="19050">
            <a:solidFill>
              <a:srgbClr val="C0504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Соединительная линия уступом 31"/>
          <p:cNvCxnSpPr>
            <a:stCxn id="18" idx="1"/>
            <a:endCxn id="16" idx="3"/>
          </p:cNvCxnSpPr>
          <p:nvPr/>
        </p:nvCxnSpPr>
        <p:spPr>
          <a:xfrm rot="10800000" flipV="1">
            <a:off x="5180112" y="2919083"/>
            <a:ext cx="1048072" cy="1114770"/>
          </a:xfrm>
          <a:prstGeom prst="bentConnector3">
            <a:avLst>
              <a:gd name="adj1" fmla="val 57731"/>
            </a:avLst>
          </a:prstGeom>
          <a:ln w="19050">
            <a:solidFill>
              <a:srgbClr val="BD5A4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ная линия уступом 35"/>
          <p:cNvCxnSpPr>
            <a:stCxn id="18" idx="1"/>
            <a:endCxn id="15" idx="3"/>
          </p:cNvCxnSpPr>
          <p:nvPr/>
        </p:nvCxnSpPr>
        <p:spPr>
          <a:xfrm rot="10800000" flipV="1">
            <a:off x="5180112" y="2919083"/>
            <a:ext cx="1048072" cy="2368408"/>
          </a:xfrm>
          <a:prstGeom prst="bentConnector3">
            <a:avLst>
              <a:gd name="adj1" fmla="val 26808"/>
            </a:avLst>
          </a:prstGeom>
          <a:ln w="19050">
            <a:solidFill>
              <a:srgbClr val="C0504D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84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4480</TotalTime>
  <Words>80</Words>
  <Application>Microsoft Office PowerPoint</Application>
  <PresentationFormat>Экран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Intet</dc:creator>
  <cp:lastModifiedBy>Admin</cp:lastModifiedBy>
  <cp:revision>81</cp:revision>
  <cp:lastPrinted>2017-10-12T13:41:04Z</cp:lastPrinted>
  <dcterms:created xsi:type="dcterms:W3CDTF">2015-09-28T14:39:23Z</dcterms:created>
  <dcterms:modified xsi:type="dcterms:W3CDTF">2017-10-12T15:12:11Z</dcterms:modified>
</cp:coreProperties>
</file>