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1LHEmDRE2HogDhknhuTsWrf3+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3"/>
          <p:cNvSpPr/>
          <p:nvPr/>
        </p:nvSpPr>
        <p:spPr>
          <a:xfrm>
            <a:off x="1007533" y="0"/>
            <a:ext cx="7934348"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3"/>
          <p:cNvSpPr/>
          <p:nvPr/>
        </p:nvSpPr>
        <p:spPr>
          <a:xfrm>
            <a:off x="8941881"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3"/>
          <p:cNvSpPr txBox="1"/>
          <p:nvPr>
            <p:ph type="ctrTitle"/>
          </p:nvPr>
        </p:nvSpPr>
        <p:spPr>
          <a:xfrm>
            <a:off x="2611808" y="3428998"/>
            <a:ext cx="5518066" cy="226855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subTitle"/>
          </p:nvPr>
        </p:nvSpPr>
        <p:spPr>
          <a:xfrm>
            <a:off x="2772274" y="2268786"/>
            <a:ext cx="5357600" cy="1160213"/>
          </a:xfrm>
          <a:prstGeom prst="rect">
            <a:avLst/>
          </a:prstGeom>
          <a:noFill/>
          <a:ln>
            <a:noFill/>
          </a:ln>
        </p:spPr>
        <p:txBody>
          <a:bodyPr anchorCtr="0" anchor="b" bIns="45700" lIns="91425" spcFirstLastPara="1" rIns="91425" wrap="square" tIns="0">
            <a:normAutofit/>
          </a:bodyPr>
          <a:lstStyle>
            <a:lvl1pPr lvl="0" algn="r">
              <a:lnSpc>
                <a:spcPct val="120000"/>
              </a:lnSpc>
              <a:spcBef>
                <a:spcPts val="1000"/>
              </a:spcBef>
              <a:spcAft>
                <a:spcPts val="0"/>
              </a:spcAft>
              <a:buSzPts val="1620"/>
              <a:buNone/>
              <a:defRPr b="0" sz="1800">
                <a:solidFill>
                  <a:schemeClr val="lt1"/>
                </a:solidFill>
              </a:defRPr>
            </a:lvl1pPr>
            <a:lvl2pPr lvl="1" algn="ctr">
              <a:lnSpc>
                <a:spcPct val="120000"/>
              </a:lnSpc>
              <a:spcBef>
                <a:spcPts val="600"/>
              </a:spcBef>
              <a:spcAft>
                <a:spcPts val="0"/>
              </a:spcAft>
              <a:buSzPts val="1620"/>
              <a:buNone/>
              <a:defRPr sz="1800"/>
            </a:lvl2pPr>
            <a:lvl3pPr lvl="2" algn="ctr">
              <a:lnSpc>
                <a:spcPct val="120000"/>
              </a:lnSpc>
              <a:spcBef>
                <a:spcPts val="600"/>
              </a:spcBef>
              <a:spcAft>
                <a:spcPts val="0"/>
              </a:spcAft>
              <a:buSzPts val="1620"/>
              <a:buNone/>
              <a:defRPr sz="1800"/>
            </a:lvl3pPr>
            <a:lvl4pPr lvl="3" algn="ctr">
              <a:lnSpc>
                <a:spcPct val="120000"/>
              </a:lnSpc>
              <a:spcBef>
                <a:spcPts val="600"/>
              </a:spcBef>
              <a:spcAft>
                <a:spcPts val="0"/>
              </a:spcAft>
              <a:buSzPts val="1440"/>
              <a:buNone/>
              <a:defRPr sz="1600"/>
            </a:lvl4pPr>
            <a:lvl5pPr lvl="4" algn="ctr">
              <a:lnSpc>
                <a:spcPct val="120000"/>
              </a:lnSpc>
              <a:spcBef>
                <a:spcPts val="600"/>
              </a:spcBef>
              <a:spcAft>
                <a:spcPts val="0"/>
              </a:spcAft>
              <a:buSzPts val="1440"/>
              <a:buNone/>
              <a:defRPr sz="1600"/>
            </a:lvl5pPr>
            <a:lvl6pPr lvl="5" algn="ctr">
              <a:lnSpc>
                <a:spcPct val="120000"/>
              </a:lnSpc>
              <a:spcBef>
                <a:spcPts val="600"/>
              </a:spcBef>
              <a:spcAft>
                <a:spcPts val="0"/>
              </a:spcAft>
              <a:buSzPts val="1440"/>
              <a:buNone/>
              <a:defRPr sz="1600"/>
            </a:lvl6pPr>
            <a:lvl7pPr lvl="6" algn="ctr">
              <a:lnSpc>
                <a:spcPct val="120000"/>
              </a:lnSpc>
              <a:spcBef>
                <a:spcPts val="600"/>
              </a:spcBef>
              <a:spcAft>
                <a:spcPts val="0"/>
              </a:spcAft>
              <a:buSzPts val="1440"/>
              <a:buNone/>
              <a:defRPr sz="1600"/>
            </a:lvl7pPr>
            <a:lvl8pPr lvl="7" algn="ctr">
              <a:lnSpc>
                <a:spcPct val="120000"/>
              </a:lnSpc>
              <a:spcBef>
                <a:spcPts val="600"/>
              </a:spcBef>
              <a:spcAft>
                <a:spcPts val="0"/>
              </a:spcAft>
              <a:buSzPts val="1440"/>
              <a:buNone/>
              <a:defRPr sz="1600"/>
            </a:lvl8pPr>
            <a:lvl9pPr lvl="8" algn="ctr">
              <a:lnSpc>
                <a:spcPct val="120000"/>
              </a:lnSpc>
              <a:spcBef>
                <a:spcPts val="600"/>
              </a:spcBef>
              <a:spcAft>
                <a:spcPts val="600"/>
              </a:spcAft>
              <a:buSzPts val="1440"/>
              <a:buNone/>
              <a:defRPr sz="1600"/>
            </a:lvl9pPr>
          </a:lstStyle>
          <a:p/>
        </p:txBody>
      </p:sp>
      <p:sp>
        <p:nvSpPr>
          <p:cNvPr id="20" name="Google Shape;20;p13"/>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23" name="Google Shape;23;p13"/>
          <p:cNvSpPr txBox="1"/>
          <p:nvPr/>
        </p:nvSpPr>
        <p:spPr>
          <a:xfrm>
            <a:off x="2191282" y="3262852"/>
            <a:ext cx="415636"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ro-RO" sz="2400" u="none" cap="none" strike="noStrike">
                <a:solidFill>
                  <a:schemeClr val="accent6"/>
                </a:solidFill>
                <a:latin typeface="Noto Sans Symbols"/>
                <a:ea typeface="Noto Sans Symbols"/>
                <a:cs typeface="Noto Sans Symbols"/>
                <a:sym typeface="Noto Sans Symbols"/>
              </a:rPr>
              <a:t>◤</a:t>
            </a:r>
            <a:endParaRPr b="0" i="0" sz="2400" u="none" cap="none" strike="noStrik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98" name="Shape 98"/>
        <p:cNvGrpSpPr/>
        <p:nvPr/>
      </p:nvGrpSpPr>
      <p:grpSpPr>
        <a:xfrm>
          <a:off x="0" y="0"/>
          <a:ext cx="0" cy="0"/>
          <a:chOff x="0" y="0"/>
          <a:chExt cx="0" cy="0"/>
        </a:xfrm>
      </p:grpSpPr>
      <p:sp>
        <p:nvSpPr>
          <p:cNvPr id="99" name="Google Shape;99;p22"/>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2"/>
          <p:cNvSpPr txBox="1"/>
          <p:nvPr/>
        </p:nvSpPr>
        <p:spPr>
          <a:xfrm>
            <a:off x="2194236" y="641225"/>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02" name="Google Shape;102;p22"/>
          <p:cNvSpPr txBox="1"/>
          <p:nvPr>
            <p:ph type="title"/>
          </p:nvPr>
        </p:nvSpPr>
        <p:spPr>
          <a:xfrm>
            <a:off x="2611808" y="808056"/>
            <a:ext cx="795409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2"/>
          <p:cNvSpPr txBox="1"/>
          <p:nvPr>
            <p:ph idx="1" type="body"/>
          </p:nvPr>
        </p:nvSpPr>
        <p:spPr>
          <a:xfrm rot="5400000">
            <a:off x="4672955" y="152760"/>
            <a:ext cx="3997828" cy="7796540"/>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04" name="Google Shape;104;p22"/>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2"/>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07" name="Shape 107"/>
        <p:cNvGrpSpPr/>
        <p:nvPr/>
      </p:nvGrpSpPr>
      <p:grpSpPr>
        <a:xfrm>
          <a:off x="0" y="0"/>
          <a:ext cx="0" cy="0"/>
          <a:chOff x="0" y="0"/>
          <a:chExt cx="0" cy="0"/>
        </a:xfrm>
      </p:grpSpPr>
      <p:sp>
        <p:nvSpPr>
          <p:cNvPr id="108" name="Google Shape;108;p23"/>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3"/>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3"/>
          <p:cNvSpPr txBox="1"/>
          <p:nvPr/>
        </p:nvSpPr>
        <p:spPr>
          <a:xfrm rot="5400000">
            <a:off x="10337141" y="416061"/>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11" name="Google Shape;111;p23"/>
          <p:cNvSpPr txBox="1"/>
          <p:nvPr>
            <p:ph type="title"/>
          </p:nvPr>
        </p:nvSpPr>
        <p:spPr>
          <a:xfrm rot="5400000">
            <a:off x="7280577" y="2764621"/>
            <a:ext cx="5244126" cy="13265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3"/>
          <p:cNvSpPr txBox="1"/>
          <p:nvPr>
            <p:ph idx="1" type="body"/>
          </p:nvPr>
        </p:nvSpPr>
        <p:spPr>
          <a:xfrm rot="5400000">
            <a:off x="3302436" y="276725"/>
            <a:ext cx="5079534" cy="6466903"/>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13" name="Google Shape;113;p23"/>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3"/>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3"/>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4" name="Shape 24"/>
        <p:cNvGrpSpPr/>
        <p:nvPr/>
      </p:nvGrpSpPr>
      <p:grpSpPr>
        <a:xfrm>
          <a:off x="0" y="0"/>
          <a:ext cx="0" cy="0"/>
          <a:chOff x="0" y="0"/>
          <a:chExt cx="0" cy="0"/>
        </a:xfrm>
      </p:grpSpPr>
      <p:sp>
        <p:nvSpPr>
          <p:cNvPr id="25" name="Google Shape;25;p14"/>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4"/>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4"/>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body"/>
          </p:nvPr>
        </p:nvSpPr>
        <p:spPr>
          <a:xfrm>
            <a:off x="2773599" y="2052116"/>
            <a:ext cx="7796540" cy="3997828"/>
          </a:xfrm>
          <a:prstGeom prst="rect">
            <a:avLst/>
          </a:prstGeom>
          <a:noFill/>
          <a:ln>
            <a:noFill/>
          </a:ln>
        </p:spPr>
        <p:txBody>
          <a:bodyPr anchorCtr="0" anchor="ctr"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29" name="Google Shape;29;p14"/>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32" name="Google Shape;32;p14"/>
          <p:cNvSpPr txBox="1"/>
          <p:nvPr/>
        </p:nvSpPr>
        <p:spPr>
          <a:xfrm>
            <a:off x="2194943" y="641225"/>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ro-RO" sz="1800" u="none" cap="none" strike="noStrike">
                <a:solidFill>
                  <a:schemeClr val="accent6"/>
                </a:solidFill>
                <a:latin typeface="Noto Sans Symbols"/>
                <a:ea typeface="Noto Sans Symbols"/>
                <a:cs typeface="Noto Sans Symbols"/>
                <a:sym typeface="Noto Sans Symbols"/>
              </a:rPr>
              <a:t>◤</a:t>
            </a:r>
            <a:endParaRPr b="0" i="0" sz="1000" u="none" cap="none" strike="noStrike">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33" name="Shape 33"/>
        <p:cNvGrpSpPr/>
        <p:nvPr/>
      </p:nvGrpSpPr>
      <p:grpSpPr>
        <a:xfrm>
          <a:off x="0" y="0"/>
          <a:ext cx="0" cy="0"/>
          <a:chOff x="0" y="0"/>
          <a:chExt cx="0" cy="0"/>
        </a:xfrm>
      </p:grpSpPr>
      <p:sp>
        <p:nvSpPr>
          <p:cNvPr id="34" name="Google Shape;34;p15"/>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5"/>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5"/>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39" name="Shape 39"/>
        <p:cNvGrpSpPr/>
        <p:nvPr/>
      </p:nvGrpSpPr>
      <p:grpSpPr>
        <a:xfrm>
          <a:off x="0" y="0"/>
          <a:ext cx="0" cy="0"/>
          <a:chOff x="0" y="0"/>
          <a:chExt cx="0" cy="0"/>
        </a:xfrm>
      </p:grpSpPr>
      <p:sp>
        <p:nvSpPr>
          <p:cNvPr id="40" name="Google Shape;40;p16"/>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6"/>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6"/>
          <p:cNvSpPr txBox="1"/>
          <p:nvPr/>
        </p:nvSpPr>
        <p:spPr>
          <a:xfrm>
            <a:off x="2191843" y="2962586"/>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43" name="Google Shape;43;p16"/>
          <p:cNvSpPr txBox="1"/>
          <p:nvPr>
            <p:ph type="title"/>
          </p:nvPr>
        </p:nvSpPr>
        <p:spPr>
          <a:xfrm>
            <a:off x="2609873" y="3147254"/>
            <a:ext cx="7956560" cy="1424746"/>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2773968" y="2268786"/>
            <a:ext cx="7791931" cy="878468"/>
          </a:xfrm>
          <a:prstGeom prst="rect">
            <a:avLst/>
          </a:prstGeom>
          <a:noFill/>
          <a:ln>
            <a:noFill/>
          </a:ln>
        </p:spPr>
        <p:txBody>
          <a:bodyPr anchorCtr="0" anchor="b" bIns="45700" lIns="91425" spcFirstLastPara="1" rIns="91425" wrap="square" tIns="0">
            <a:normAutofit/>
          </a:bodyPr>
          <a:lstStyle>
            <a:lvl1pPr indent="-228600" lvl="0" marL="457200" algn="r">
              <a:lnSpc>
                <a:spcPct val="120000"/>
              </a:lnSpc>
              <a:spcBef>
                <a:spcPts val="1000"/>
              </a:spcBef>
              <a:spcAft>
                <a:spcPts val="0"/>
              </a:spcAft>
              <a:buSzPts val="1620"/>
              <a:buNone/>
              <a:defRPr sz="1800">
                <a:solidFill>
                  <a:schemeClr val="lt1"/>
                </a:solidFill>
              </a:defRPr>
            </a:lvl1pPr>
            <a:lvl2pPr indent="-228600" lvl="1" marL="914400" algn="l">
              <a:lnSpc>
                <a:spcPct val="120000"/>
              </a:lnSpc>
              <a:spcBef>
                <a:spcPts val="600"/>
              </a:spcBef>
              <a:spcAft>
                <a:spcPts val="0"/>
              </a:spcAft>
              <a:buSzPts val="1620"/>
              <a:buNone/>
              <a:defRPr sz="1800">
                <a:solidFill>
                  <a:schemeClr val="lt1"/>
                </a:solidFill>
              </a:defRPr>
            </a:lvl2pPr>
            <a:lvl3pPr indent="-228600" lvl="2" marL="1371600" algn="l">
              <a:lnSpc>
                <a:spcPct val="120000"/>
              </a:lnSpc>
              <a:spcBef>
                <a:spcPts val="600"/>
              </a:spcBef>
              <a:spcAft>
                <a:spcPts val="0"/>
              </a:spcAft>
              <a:buSzPts val="1620"/>
              <a:buNone/>
              <a:defRPr sz="1800">
                <a:solidFill>
                  <a:schemeClr val="lt1"/>
                </a:solidFill>
              </a:defRPr>
            </a:lvl3pPr>
            <a:lvl4pPr indent="-228600" lvl="3" marL="1828800" algn="l">
              <a:lnSpc>
                <a:spcPct val="120000"/>
              </a:lnSpc>
              <a:spcBef>
                <a:spcPts val="600"/>
              </a:spcBef>
              <a:spcAft>
                <a:spcPts val="0"/>
              </a:spcAft>
              <a:buSzPts val="1440"/>
              <a:buNone/>
              <a:defRPr sz="1600">
                <a:solidFill>
                  <a:schemeClr val="lt1"/>
                </a:solidFill>
              </a:defRPr>
            </a:lvl4pPr>
            <a:lvl5pPr indent="-228600" lvl="4" marL="2286000" algn="l">
              <a:lnSpc>
                <a:spcPct val="120000"/>
              </a:lnSpc>
              <a:spcBef>
                <a:spcPts val="600"/>
              </a:spcBef>
              <a:spcAft>
                <a:spcPts val="0"/>
              </a:spcAft>
              <a:buSzPts val="1440"/>
              <a:buNone/>
              <a:defRPr sz="1600">
                <a:solidFill>
                  <a:schemeClr val="lt1"/>
                </a:solidFill>
              </a:defRPr>
            </a:lvl5pPr>
            <a:lvl6pPr indent="-228600" lvl="5" marL="2743200" algn="l">
              <a:lnSpc>
                <a:spcPct val="120000"/>
              </a:lnSpc>
              <a:spcBef>
                <a:spcPts val="600"/>
              </a:spcBef>
              <a:spcAft>
                <a:spcPts val="0"/>
              </a:spcAft>
              <a:buSzPts val="1440"/>
              <a:buNone/>
              <a:defRPr sz="1600">
                <a:solidFill>
                  <a:schemeClr val="lt1"/>
                </a:solidFill>
              </a:defRPr>
            </a:lvl6pPr>
            <a:lvl7pPr indent="-228600" lvl="6" marL="3200400" algn="l">
              <a:lnSpc>
                <a:spcPct val="120000"/>
              </a:lnSpc>
              <a:spcBef>
                <a:spcPts val="600"/>
              </a:spcBef>
              <a:spcAft>
                <a:spcPts val="0"/>
              </a:spcAft>
              <a:buSzPts val="1440"/>
              <a:buNone/>
              <a:defRPr sz="1600">
                <a:solidFill>
                  <a:schemeClr val="lt1"/>
                </a:solidFill>
              </a:defRPr>
            </a:lvl7pPr>
            <a:lvl8pPr indent="-228600" lvl="7" marL="3657600" algn="l">
              <a:lnSpc>
                <a:spcPct val="120000"/>
              </a:lnSpc>
              <a:spcBef>
                <a:spcPts val="600"/>
              </a:spcBef>
              <a:spcAft>
                <a:spcPts val="0"/>
              </a:spcAft>
              <a:buSzPts val="1440"/>
              <a:buNone/>
              <a:defRPr sz="1600">
                <a:solidFill>
                  <a:schemeClr val="lt1"/>
                </a:solidFill>
              </a:defRPr>
            </a:lvl8pPr>
            <a:lvl9pPr indent="-228600" lvl="8" marL="4114800" algn="l">
              <a:lnSpc>
                <a:spcPct val="120000"/>
              </a:lnSpc>
              <a:spcBef>
                <a:spcPts val="600"/>
              </a:spcBef>
              <a:spcAft>
                <a:spcPts val="600"/>
              </a:spcAft>
              <a:buSzPts val="1440"/>
              <a:buNone/>
              <a:defRPr sz="1600">
                <a:solidFill>
                  <a:schemeClr val="lt1"/>
                </a:solidFill>
              </a:defRPr>
            </a:lvl9pPr>
          </a:lstStyle>
          <a:p/>
        </p:txBody>
      </p:sp>
      <p:sp>
        <p:nvSpPr>
          <p:cNvPr id="45" name="Google Shape;45;p16"/>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8" name="Shape 48"/>
        <p:cNvGrpSpPr/>
        <p:nvPr/>
      </p:nvGrpSpPr>
      <p:grpSpPr>
        <a:xfrm>
          <a:off x="0" y="0"/>
          <a:ext cx="0" cy="0"/>
          <a:chOff x="0" y="0"/>
          <a:chExt cx="0" cy="0"/>
        </a:xfrm>
      </p:grpSpPr>
      <p:sp>
        <p:nvSpPr>
          <p:cNvPr id="49" name="Google Shape;49;p17"/>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7"/>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7"/>
          <p:cNvSpPr txBox="1"/>
          <p:nvPr>
            <p:ph type="title"/>
          </p:nvPr>
        </p:nvSpPr>
        <p:spPr>
          <a:xfrm>
            <a:off x="2609873" y="805817"/>
            <a:ext cx="7950984" cy="1081705"/>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7"/>
          <p:cNvSpPr txBox="1"/>
          <p:nvPr>
            <p:ph idx="1" type="body"/>
          </p:nvPr>
        </p:nvSpPr>
        <p:spPr>
          <a:xfrm>
            <a:off x="2605374" y="2052116"/>
            <a:ext cx="3891960" cy="3997828"/>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53" name="Google Shape;53;p17"/>
          <p:cNvSpPr txBox="1"/>
          <p:nvPr>
            <p:ph idx="2" type="body"/>
          </p:nvPr>
        </p:nvSpPr>
        <p:spPr>
          <a:xfrm>
            <a:off x="6666636" y="2052114"/>
            <a:ext cx="3894222" cy="3997829"/>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54" name="Google Shape;54;p17"/>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7"/>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57" name="Google Shape;57;p17"/>
          <p:cNvSpPr txBox="1"/>
          <p:nvPr/>
        </p:nvSpPr>
        <p:spPr>
          <a:xfrm>
            <a:off x="2196172" y="641223"/>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8" name="Shape 58"/>
        <p:cNvGrpSpPr/>
        <p:nvPr/>
      </p:nvGrpSpPr>
      <p:grpSpPr>
        <a:xfrm>
          <a:off x="0" y="0"/>
          <a:ext cx="0" cy="0"/>
          <a:chOff x="0" y="0"/>
          <a:chExt cx="0" cy="0"/>
        </a:xfrm>
      </p:grpSpPr>
      <p:sp>
        <p:nvSpPr>
          <p:cNvPr id="59" name="Google Shape;59;p18"/>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8"/>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8"/>
          <p:cNvSpPr txBox="1"/>
          <p:nvPr/>
        </p:nvSpPr>
        <p:spPr>
          <a:xfrm>
            <a:off x="2193650" y="636424"/>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62" name="Google Shape;62;p18"/>
          <p:cNvSpPr txBox="1"/>
          <p:nvPr>
            <p:ph type="title"/>
          </p:nvPr>
        </p:nvSpPr>
        <p:spPr>
          <a:xfrm>
            <a:off x="2609873" y="805818"/>
            <a:ext cx="7956560" cy="10783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txBox="1"/>
          <p:nvPr>
            <p:ph idx="1" type="body"/>
          </p:nvPr>
        </p:nvSpPr>
        <p:spPr>
          <a:xfrm>
            <a:off x="2609285" y="2052115"/>
            <a:ext cx="3896467" cy="7138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80"/>
              <a:buNone/>
              <a:defRPr b="0" sz="2200" cap="none">
                <a:solidFill>
                  <a:schemeClr val="accent6"/>
                </a:solidFill>
              </a:defRPr>
            </a:lvl1pPr>
            <a:lvl2pPr indent="-228600" lvl="1" marL="914400" algn="l">
              <a:lnSpc>
                <a:spcPct val="120000"/>
              </a:lnSpc>
              <a:spcBef>
                <a:spcPts val="600"/>
              </a:spcBef>
              <a:spcAft>
                <a:spcPts val="0"/>
              </a:spcAft>
              <a:buSzPts val="1800"/>
              <a:buNone/>
              <a:defRPr b="1" sz="2000"/>
            </a:lvl2pPr>
            <a:lvl3pPr indent="-228600" lvl="2" marL="1371600" algn="l">
              <a:lnSpc>
                <a:spcPct val="120000"/>
              </a:lnSpc>
              <a:spcBef>
                <a:spcPts val="600"/>
              </a:spcBef>
              <a:spcAft>
                <a:spcPts val="0"/>
              </a:spcAft>
              <a:buSzPts val="1620"/>
              <a:buNone/>
              <a:defRPr b="1" sz="1800"/>
            </a:lvl3pPr>
            <a:lvl4pPr indent="-228600" lvl="3" marL="1828800" algn="l">
              <a:lnSpc>
                <a:spcPct val="120000"/>
              </a:lnSpc>
              <a:spcBef>
                <a:spcPts val="600"/>
              </a:spcBef>
              <a:spcAft>
                <a:spcPts val="0"/>
              </a:spcAft>
              <a:buSzPts val="1440"/>
              <a:buNone/>
              <a:defRPr b="1" sz="1600"/>
            </a:lvl4pPr>
            <a:lvl5pPr indent="-228600" lvl="4" marL="2286000" algn="l">
              <a:lnSpc>
                <a:spcPct val="120000"/>
              </a:lnSpc>
              <a:spcBef>
                <a:spcPts val="600"/>
              </a:spcBef>
              <a:spcAft>
                <a:spcPts val="0"/>
              </a:spcAft>
              <a:buSzPts val="1440"/>
              <a:buNone/>
              <a:defRPr b="1" sz="1600"/>
            </a:lvl5pPr>
            <a:lvl6pPr indent="-228600" lvl="5" marL="2743200" algn="l">
              <a:lnSpc>
                <a:spcPct val="120000"/>
              </a:lnSpc>
              <a:spcBef>
                <a:spcPts val="600"/>
              </a:spcBef>
              <a:spcAft>
                <a:spcPts val="0"/>
              </a:spcAft>
              <a:buSzPts val="1440"/>
              <a:buNone/>
              <a:defRPr b="1" sz="1600"/>
            </a:lvl6pPr>
            <a:lvl7pPr indent="-228600" lvl="6" marL="3200400" algn="l">
              <a:lnSpc>
                <a:spcPct val="120000"/>
              </a:lnSpc>
              <a:spcBef>
                <a:spcPts val="600"/>
              </a:spcBef>
              <a:spcAft>
                <a:spcPts val="0"/>
              </a:spcAft>
              <a:buSzPts val="1440"/>
              <a:buNone/>
              <a:defRPr b="1" sz="1600"/>
            </a:lvl7pPr>
            <a:lvl8pPr indent="-228600" lvl="7" marL="3657600" algn="l">
              <a:lnSpc>
                <a:spcPct val="120000"/>
              </a:lnSpc>
              <a:spcBef>
                <a:spcPts val="600"/>
              </a:spcBef>
              <a:spcAft>
                <a:spcPts val="0"/>
              </a:spcAft>
              <a:buSzPts val="1440"/>
              <a:buNone/>
              <a:defRPr b="1" sz="1600"/>
            </a:lvl8pPr>
            <a:lvl9pPr indent="-228600" lvl="8" marL="4114800" algn="l">
              <a:lnSpc>
                <a:spcPct val="120000"/>
              </a:lnSpc>
              <a:spcBef>
                <a:spcPts val="600"/>
              </a:spcBef>
              <a:spcAft>
                <a:spcPts val="600"/>
              </a:spcAft>
              <a:buSzPts val="1440"/>
              <a:buNone/>
              <a:defRPr b="1" sz="1600"/>
            </a:lvl9pPr>
          </a:lstStyle>
          <a:p/>
        </p:txBody>
      </p:sp>
      <p:sp>
        <p:nvSpPr>
          <p:cNvPr id="64" name="Google Shape;64;p18"/>
          <p:cNvSpPr txBox="1"/>
          <p:nvPr>
            <p:ph idx="2" type="body"/>
          </p:nvPr>
        </p:nvSpPr>
        <p:spPr>
          <a:xfrm>
            <a:off x="2609285" y="2851331"/>
            <a:ext cx="3893623" cy="3071434"/>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65" name="Google Shape;65;p18"/>
          <p:cNvSpPr txBox="1"/>
          <p:nvPr>
            <p:ph idx="3" type="body"/>
          </p:nvPr>
        </p:nvSpPr>
        <p:spPr>
          <a:xfrm>
            <a:off x="6666634" y="2052115"/>
            <a:ext cx="3899798" cy="7138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80"/>
              <a:buNone/>
              <a:defRPr b="0" sz="2200" cap="none">
                <a:solidFill>
                  <a:schemeClr val="accent6"/>
                </a:solidFill>
              </a:defRPr>
            </a:lvl1pPr>
            <a:lvl2pPr indent="-228600" lvl="1" marL="914400" algn="l">
              <a:lnSpc>
                <a:spcPct val="120000"/>
              </a:lnSpc>
              <a:spcBef>
                <a:spcPts val="600"/>
              </a:spcBef>
              <a:spcAft>
                <a:spcPts val="0"/>
              </a:spcAft>
              <a:buSzPts val="1800"/>
              <a:buNone/>
              <a:defRPr b="1" sz="2000"/>
            </a:lvl2pPr>
            <a:lvl3pPr indent="-228600" lvl="2" marL="1371600" algn="l">
              <a:lnSpc>
                <a:spcPct val="120000"/>
              </a:lnSpc>
              <a:spcBef>
                <a:spcPts val="600"/>
              </a:spcBef>
              <a:spcAft>
                <a:spcPts val="0"/>
              </a:spcAft>
              <a:buSzPts val="1620"/>
              <a:buNone/>
              <a:defRPr b="1" sz="1800"/>
            </a:lvl3pPr>
            <a:lvl4pPr indent="-228600" lvl="3" marL="1828800" algn="l">
              <a:lnSpc>
                <a:spcPct val="120000"/>
              </a:lnSpc>
              <a:spcBef>
                <a:spcPts val="600"/>
              </a:spcBef>
              <a:spcAft>
                <a:spcPts val="0"/>
              </a:spcAft>
              <a:buSzPts val="1440"/>
              <a:buNone/>
              <a:defRPr b="1" sz="1600"/>
            </a:lvl4pPr>
            <a:lvl5pPr indent="-228600" lvl="4" marL="2286000" algn="l">
              <a:lnSpc>
                <a:spcPct val="120000"/>
              </a:lnSpc>
              <a:spcBef>
                <a:spcPts val="600"/>
              </a:spcBef>
              <a:spcAft>
                <a:spcPts val="0"/>
              </a:spcAft>
              <a:buSzPts val="1440"/>
              <a:buNone/>
              <a:defRPr b="1" sz="1600"/>
            </a:lvl5pPr>
            <a:lvl6pPr indent="-228600" lvl="5" marL="2743200" algn="l">
              <a:lnSpc>
                <a:spcPct val="120000"/>
              </a:lnSpc>
              <a:spcBef>
                <a:spcPts val="600"/>
              </a:spcBef>
              <a:spcAft>
                <a:spcPts val="0"/>
              </a:spcAft>
              <a:buSzPts val="1440"/>
              <a:buNone/>
              <a:defRPr b="1" sz="1600"/>
            </a:lvl6pPr>
            <a:lvl7pPr indent="-228600" lvl="6" marL="3200400" algn="l">
              <a:lnSpc>
                <a:spcPct val="120000"/>
              </a:lnSpc>
              <a:spcBef>
                <a:spcPts val="600"/>
              </a:spcBef>
              <a:spcAft>
                <a:spcPts val="0"/>
              </a:spcAft>
              <a:buSzPts val="1440"/>
              <a:buNone/>
              <a:defRPr b="1" sz="1600"/>
            </a:lvl7pPr>
            <a:lvl8pPr indent="-228600" lvl="7" marL="3657600" algn="l">
              <a:lnSpc>
                <a:spcPct val="120000"/>
              </a:lnSpc>
              <a:spcBef>
                <a:spcPts val="600"/>
              </a:spcBef>
              <a:spcAft>
                <a:spcPts val="0"/>
              </a:spcAft>
              <a:buSzPts val="1440"/>
              <a:buNone/>
              <a:defRPr b="1" sz="1600"/>
            </a:lvl8pPr>
            <a:lvl9pPr indent="-228600" lvl="8" marL="4114800" algn="l">
              <a:lnSpc>
                <a:spcPct val="120000"/>
              </a:lnSpc>
              <a:spcBef>
                <a:spcPts val="600"/>
              </a:spcBef>
              <a:spcAft>
                <a:spcPts val="600"/>
              </a:spcAft>
              <a:buSzPts val="1440"/>
              <a:buNone/>
              <a:defRPr b="1" sz="1600"/>
            </a:lvl9pPr>
          </a:lstStyle>
          <a:p/>
        </p:txBody>
      </p:sp>
      <p:sp>
        <p:nvSpPr>
          <p:cNvPr id="66" name="Google Shape;66;p18"/>
          <p:cNvSpPr txBox="1"/>
          <p:nvPr>
            <p:ph idx="4" type="body"/>
          </p:nvPr>
        </p:nvSpPr>
        <p:spPr>
          <a:xfrm>
            <a:off x="6666635" y="2851331"/>
            <a:ext cx="3899798" cy="3071434"/>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67" name="Google Shape;67;p18"/>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8"/>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70" name="Shape 70"/>
        <p:cNvGrpSpPr/>
        <p:nvPr/>
      </p:nvGrpSpPr>
      <p:grpSpPr>
        <a:xfrm>
          <a:off x="0" y="0"/>
          <a:ext cx="0" cy="0"/>
          <a:chOff x="0" y="0"/>
          <a:chExt cx="0" cy="0"/>
        </a:xfrm>
      </p:grpSpPr>
      <p:sp>
        <p:nvSpPr>
          <p:cNvPr id="71" name="Google Shape;71;p19"/>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9"/>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9"/>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
        <p:nvSpPr>
          <p:cNvPr id="77" name="Google Shape;77;p19"/>
          <p:cNvSpPr txBox="1"/>
          <p:nvPr/>
        </p:nvSpPr>
        <p:spPr>
          <a:xfrm>
            <a:off x="2196172" y="641226"/>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78" name="Shape 78"/>
        <p:cNvGrpSpPr/>
        <p:nvPr/>
      </p:nvGrpSpPr>
      <p:grpSpPr>
        <a:xfrm>
          <a:off x="0" y="0"/>
          <a:ext cx="0" cy="0"/>
          <a:chOff x="0" y="0"/>
          <a:chExt cx="0" cy="0"/>
        </a:xfrm>
      </p:grpSpPr>
      <p:sp>
        <p:nvSpPr>
          <p:cNvPr id="79" name="Google Shape;79;p20"/>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0"/>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0"/>
          <p:cNvSpPr txBox="1"/>
          <p:nvPr/>
        </p:nvSpPr>
        <p:spPr>
          <a:xfrm>
            <a:off x="1554154" y="1127550"/>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82" name="Google Shape;82;p20"/>
          <p:cNvSpPr txBox="1"/>
          <p:nvPr>
            <p:ph type="title"/>
          </p:nvPr>
        </p:nvSpPr>
        <p:spPr>
          <a:xfrm>
            <a:off x="1970323" y="1282451"/>
            <a:ext cx="2664361" cy="19032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0"/>
          <p:cNvSpPr txBox="1"/>
          <p:nvPr>
            <p:ph idx="1" type="body"/>
          </p:nvPr>
        </p:nvSpPr>
        <p:spPr>
          <a:xfrm>
            <a:off x="5120154" y="805818"/>
            <a:ext cx="5446278" cy="5244126"/>
          </a:xfrm>
          <a:prstGeom prst="rect">
            <a:avLst/>
          </a:prstGeom>
          <a:noFill/>
          <a:ln>
            <a:noFill/>
          </a:ln>
        </p:spPr>
        <p:txBody>
          <a:bodyPr anchorCtr="0" anchor="ctr"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84" name="Google Shape;84;p20"/>
          <p:cNvSpPr txBox="1"/>
          <p:nvPr>
            <p:ph idx="2" type="body"/>
          </p:nvPr>
        </p:nvSpPr>
        <p:spPr>
          <a:xfrm>
            <a:off x="1970322" y="3186154"/>
            <a:ext cx="2664361" cy="238639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40"/>
              <a:buNone/>
              <a:defRPr sz="1600"/>
            </a:lvl1pPr>
            <a:lvl2pPr indent="-228600" lvl="1" marL="914400" algn="l">
              <a:lnSpc>
                <a:spcPct val="120000"/>
              </a:lnSpc>
              <a:spcBef>
                <a:spcPts val="600"/>
              </a:spcBef>
              <a:spcAft>
                <a:spcPts val="0"/>
              </a:spcAft>
              <a:buSzPts val="1260"/>
              <a:buNone/>
              <a:defRPr sz="1400"/>
            </a:lvl2pPr>
            <a:lvl3pPr indent="-228600" lvl="2" marL="1371600" algn="l">
              <a:lnSpc>
                <a:spcPct val="120000"/>
              </a:lnSpc>
              <a:spcBef>
                <a:spcPts val="600"/>
              </a:spcBef>
              <a:spcAft>
                <a:spcPts val="0"/>
              </a:spcAft>
              <a:buSzPts val="1080"/>
              <a:buNone/>
              <a:defRPr sz="1200"/>
            </a:lvl3pPr>
            <a:lvl4pPr indent="-228600" lvl="3" marL="1828800" algn="l">
              <a:lnSpc>
                <a:spcPct val="120000"/>
              </a:lnSpc>
              <a:spcBef>
                <a:spcPts val="600"/>
              </a:spcBef>
              <a:spcAft>
                <a:spcPts val="0"/>
              </a:spcAft>
              <a:buSzPts val="900"/>
              <a:buNone/>
              <a:defRPr sz="1000"/>
            </a:lvl4pPr>
            <a:lvl5pPr indent="-228600" lvl="4" marL="2286000" algn="l">
              <a:lnSpc>
                <a:spcPct val="120000"/>
              </a:lnSpc>
              <a:spcBef>
                <a:spcPts val="600"/>
              </a:spcBef>
              <a:spcAft>
                <a:spcPts val="0"/>
              </a:spcAft>
              <a:buSzPts val="900"/>
              <a:buNone/>
              <a:defRPr sz="1000"/>
            </a:lvl5pPr>
            <a:lvl6pPr indent="-228600" lvl="5" marL="2743200" algn="l">
              <a:lnSpc>
                <a:spcPct val="120000"/>
              </a:lnSpc>
              <a:spcBef>
                <a:spcPts val="600"/>
              </a:spcBef>
              <a:spcAft>
                <a:spcPts val="0"/>
              </a:spcAft>
              <a:buSzPts val="900"/>
              <a:buNone/>
              <a:defRPr sz="1000"/>
            </a:lvl6pPr>
            <a:lvl7pPr indent="-228600" lvl="6" marL="3200400" algn="l">
              <a:lnSpc>
                <a:spcPct val="120000"/>
              </a:lnSpc>
              <a:spcBef>
                <a:spcPts val="600"/>
              </a:spcBef>
              <a:spcAft>
                <a:spcPts val="0"/>
              </a:spcAft>
              <a:buSzPts val="900"/>
              <a:buNone/>
              <a:defRPr sz="1000"/>
            </a:lvl7pPr>
            <a:lvl8pPr indent="-228600" lvl="7" marL="3657600" algn="l">
              <a:lnSpc>
                <a:spcPct val="120000"/>
              </a:lnSpc>
              <a:spcBef>
                <a:spcPts val="600"/>
              </a:spcBef>
              <a:spcAft>
                <a:spcPts val="0"/>
              </a:spcAft>
              <a:buSzPts val="900"/>
              <a:buNone/>
              <a:defRPr sz="1000"/>
            </a:lvl8pPr>
            <a:lvl9pPr indent="-228600" lvl="8" marL="4114800" algn="l">
              <a:lnSpc>
                <a:spcPct val="120000"/>
              </a:lnSpc>
              <a:spcBef>
                <a:spcPts val="600"/>
              </a:spcBef>
              <a:spcAft>
                <a:spcPts val="600"/>
              </a:spcAft>
              <a:buSzPts val="900"/>
              <a:buNone/>
              <a:defRPr sz="1000"/>
            </a:lvl9pPr>
          </a:lstStyle>
          <a:p/>
        </p:txBody>
      </p:sp>
      <p:sp>
        <p:nvSpPr>
          <p:cNvPr id="85" name="Google Shape;85;p20"/>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0"/>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0"/>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88" name="Shape 88"/>
        <p:cNvGrpSpPr/>
        <p:nvPr/>
      </p:nvGrpSpPr>
      <p:grpSpPr>
        <a:xfrm>
          <a:off x="0" y="0"/>
          <a:ext cx="0" cy="0"/>
          <a:chOff x="0" y="0"/>
          <a:chExt cx="0" cy="0"/>
        </a:xfrm>
      </p:grpSpPr>
      <p:sp>
        <p:nvSpPr>
          <p:cNvPr id="89" name="Google Shape;89;p21"/>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p:nvPr>
            <p:ph idx="2" type="pic"/>
          </p:nvPr>
        </p:nvSpPr>
        <p:spPr>
          <a:xfrm>
            <a:off x="6747062" y="3229"/>
            <a:ext cx="4629734" cy="6858000"/>
          </a:xfrm>
          <a:prstGeom prst="rect">
            <a:avLst/>
          </a:prstGeom>
          <a:solidFill>
            <a:schemeClr val="lt1">
              <a:alpha val="9803"/>
            </a:schemeClr>
          </a:solidFill>
          <a:ln>
            <a:noFill/>
          </a:ln>
        </p:spPr>
      </p:sp>
      <p:sp>
        <p:nvSpPr>
          <p:cNvPr id="92" name="Google Shape;92;p21"/>
          <p:cNvSpPr txBox="1"/>
          <p:nvPr/>
        </p:nvSpPr>
        <p:spPr>
          <a:xfrm>
            <a:off x="1554686" y="1127550"/>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ro-RO"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93" name="Google Shape;93;p21"/>
          <p:cNvSpPr txBox="1"/>
          <p:nvPr>
            <p:ph type="title"/>
          </p:nvPr>
        </p:nvSpPr>
        <p:spPr>
          <a:xfrm>
            <a:off x="1971241" y="1282452"/>
            <a:ext cx="3970986" cy="190047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1"/>
          <p:cNvSpPr txBox="1"/>
          <p:nvPr>
            <p:ph idx="1" type="body"/>
          </p:nvPr>
        </p:nvSpPr>
        <p:spPr>
          <a:xfrm>
            <a:off x="1970322" y="3182928"/>
            <a:ext cx="3971874" cy="238639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2000"/>
            </a:lvl1pPr>
            <a:lvl2pPr indent="-228600" lvl="1" marL="914400" algn="l">
              <a:lnSpc>
                <a:spcPct val="120000"/>
              </a:lnSpc>
              <a:spcBef>
                <a:spcPts val="600"/>
              </a:spcBef>
              <a:spcAft>
                <a:spcPts val="0"/>
              </a:spcAft>
              <a:buSzPts val="1260"/>
              <a:buNone/>
              <a:defRPr sz="1400"/>
            </a:lvl2pPr>
            <a:lvl3pPr indent="-228600" lvl="2" marL="1371600" algn="l">
              <a:lnSpc>
                <a:spcPct val="120000"/>
              </a:lnSpc>
              <a:spcBef>
                <a:spcPts val="600"/>
              </a:spcBef>
              <a:spcAft>
                <a:spcPts val="0"/>
              </a:spcAft>
              <a:buSzPts val="1080"/>
              <a:buNone/>
              <a:defRPr sz="1200"/>
            </a:lvl3pPr>
            <a:lvl4pPr indent="-228600" lvl="3" marL="1828800" algn="l">
              <a:lnSpc>
                <a:spcPct val="120000"/>
              </a:lnSpc>
              <a:spcBef>
                <a:spcPts val="600"/>
              </a:spcBef>
              <a:spcAft>
                <a:spcPts val="0"/>
              </a:spcAft>
              <a:buSzPts val="900"/>
              <a:buNone/>
              <a:defRPr sz="1000"/>
            </a:lvl4pPr>
            <a:lvl5pPr indent="-228600" lvl="4" marL="2286000" algn="l">
              <a:lnSpc>
                <a:spcPct val="120000"/>
              </a:lnSpc>
              <a:spcBef>
                <a:spcPts val="600"/>
              </a:spcBef>
              <a:spcAft>
                <a:spcPts val="0"/>
              </a:spcAft>
              <a:buSzPts val="900"/>
              <a:buNone/>
              <a:defRPr sz="1000"/>
            </a:lvl5pPr>
            <a:lvl6pPr indent="-228600" lvl="5" marL="2743200" algn="l">
              <a:lnSpc>
                <a:spcPct val="120000"/>
              </a:lnSpc>
              <a:spcBef>
                <a:spcPts val="600"/>
              </a:spcBef>
              <a:spcAft>
                <a:spcPts val="0"/>
              </a:spcAft>
              <a:buSzPts val="900"/>
              <a:buNone/>
              <a:defRPr sz="1000"/>
            </a:lvl6pPr>
            <a:lvl7pPr indent="-228600" lvl="6" marL="3200400" algn="l">
              <a:lnSpc>
                <a:spcPct val="120000"/>
              </a:lnSpc>
              <a:spcBef>
                <a:spcPts val="600"/>
              </a:spcBef>
              <a:spcAft>
                <a:spcPts val="0"/>
              </a:spcAft>
              <a:buSzPts val="900"/>
              <a:buNone/>
              <a:defRPr sz="1000"/>
            </a:lvl7pPr>
            <a:lvl8pPr indent="-228600" lvl="7" marL="3657600" algn="l">
              <a:lnSpc>
                <a:spcPct val="120000"/>
              </a:lnSpc>
              <a:spcBef>
                <a:spcPts val="600"/>
              </a:spcBef>
              <a:spcAft>
                <a:spcPts val="0"/>
              </a:spcAft>
              <a:buSzPts val="900"/>
              <a:buNone/>
              <a:defRPr sz="1000"/>
            </a:lvl8pPr>
            <a:lvl9pPr indent="-228600" lvl="8" marL="4114800" algn="l">
              <a:lnSpc>
                <a:spcPct val="120000"/>
              </a:lnSpc>
              <a:spcBef>
                <a:spcPts val="600"/>
              </a:spcBef>
              <a:spcAft>
                <a:spcPts val="600"/>
              </a:spcAft>
              <a:buSzPts val="900"/>
              <a:buNone/>
              <a:defRPr sz="1000"/>
            </a:lvl9pPr>
          </a:lstStyle>
          <a:p/>
        </p:txBody>
      </p:sp>
      <p:sp>
        <p:nvSpPr>
          <p:cNvPr id="95" name="Google Shape;95;p21"/>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1"/>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1"/>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2"/>
          <p:cNvPicPr preferRelativeResize="0"/>
          <p:nvPr/>
        </p:nvPicPr>
        <p:blipFill rotWithShape="1">
          <a:blip r:embed="rId2">
            <a:alphaModFix/>
          </a:blip>
          <a:srcRect b="0" l="0" r="0" t="0"/>
          <a:stretch/>
        </p:blipFill>
        <p:spPr>
          <a:xfrm>
            <a:off x="2831794" y="2105202"/>
            <a:ext cx="9360205" cy="4752798"/>
          </a:xfrm>
          <a:prstGeom prst="rect">
            <a:avLst/>
          </a:prstGeom>
          <a:noFill/>
          <a:ln>
            <a:noFill/>
          </a:ln>
        </p:spPr>
      </p:pic>
      <p:pic>
        <p:nvPicPr>
          <p:cNvPr id="7" name="Google Shape;7;p12"/>
          <p:cNvPicPr preferRelativeResize="0"/>
          <p:nvPr/>
        </p:nvPicPr>
        <p:blipFill rotWithShape="1">
          <a:blip r:embed="rId3">
            <a:alphaModFix/>
          </a:blip>
          <a:srcRect b="0" l="0" r="0" t="0"/>
          <a:stretch/>
        </p:blipFill>
        <p:spPr>
          <a:xfrm>
            <a:off x="0" y="0"/>
            <a:ext cx="12189867" cy="6858000"/>
          </a:xfrm>
          <a:prstGeom prst="rect">
            <a:avLst/>
          </a:prstGeom>
          <a:noFill/>
          <a:ln>
            <a:noFill/>
          </a:ln>
        </p:spPr>
      </p:pic>
      <p:sp>
        <p:nvSpPr>
          <p:cNvPr id="8" name="Google Shape;8;p12"/>
          <p:cNvSpPr/>
          <p:nvPr/>
        </p:nvSpPr>
        <p:spPr>
          <a:xfrm>
            <a:off x="0" y="0"/>
            <a:ext cx="964174"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2"/>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chemeClr val="lt1"/>
              </a:buClr>
              <a:buSzPts val="3400"/>
              <a:buFont typeface="Arial"/>
              <a:buNone/>
              <a:defRPr b="0" i="0" sz="3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2"/>
          <p:cNvSpPr txBox="1"/>
          <p:nvPr>
            <p:ph idx="1" type="body"/>
          </p:nvPr>
        </p:nvSpPr>
        <p:spPr>
          <a:xfrm>
            <a:off x="2773599" y="2052116"/>
            <a:ext cx="7796540" cy="399782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20000"/>
              </a:lnSpc>
              <a:spcBef>
                <a:spcPts val="1000"/>
              </a:spcBef>
              <a:spcAft>
                <a:spcPts val="0"/>
              </a:spcAft>
              <a:buClr>
                <a:schemeClr val="accent6"/>
              </a:buClr>
              <a:buSzPts val="1800"/>
              <a:buFont typeface="Noto Sans Symbols"/>
              <a:buChar char="▪"/>
              <a:defRPr b="0" i="0" sz="2000" u="none" cap="none" strike="noStrike">
                <a:solidFill>
                  <a:schemeClr val="lt1"/>
                </a:solidFill>
                <a:latin typeface="Arial"/>
                <a:ea typeface="Arial"/>
                <a:cs typeface="Arial"/>
                <a:sym typeface="Arial"/>
              </a:defRPr>
            </a:lvl1pPr>
            <a:lvl2pPr indent="-331469" lvl="1" marL="914400" marR="0" rtl="0" algn="l">
              <a:lnSpc>
                <a:spcPct val="120000"/>
              </a:lnSpc>
              <a:spcBef>
                <a:spcPts val="600"/>
              </a:spcBef>
              <a:spcAft>
                <a:spcPts val="0"/>
              </a:spcAft>
              <a:buClr>
                <a:schemeClr val="accent6"/>
              </a:buClr>
              <a:buSzPts val="1620"/>
              <a:buFont typeface="Noto Sans Symbols"/>
              <a:buChar char="▪"/>
              <a:defRPr b="0" i="0" sz="1800" u="none" cap="none" strike="noStrike">
                <a:solidFill>
                  <a:schemeClr val="lt1"/>
                </a:solidFill>
                <a:latin typeface="Arial"/>
                <a:ea typeface="Arial"/>
                <a:cs typeface="Arial"/>
                <a:sym typeface="Arial"/>
              </a:defRPr>
            </a:lvl2pPr>
            <a:lvl3pPr indent="-320039" lvl="2" marL="1371600" marR="0" rtl="0" algn="l">
              <a:lnSpc>
                <a:spcPct val="120000"/>
              </a:lnSpc>
              <a:spcBef>
                <a:spcPts val="600"/>
              </a:spcBef>
              <a:spcAft>
                <a:spcPts val="0"/>
              </a:spcAft>
              <a:buClr>
                <a:schemeClr val="accent6"/>
              </a:buClr>
              <a:buSzPts val="1440"/>
              <a:buFont typeface="Noto Sans Symbols"/>
              <a:buChar char="▪"/>
              <a:defRPr b="0" i="0" sz="1600" u="none" cap="none" strike="noStrike">
                <a:solidFill>
                  <a:schemeClr val="lt1"/>
                </a:solidFill>
                <a:latin typeface="Arial"/>
                <a:ea typeface="Arial"/>
                <a:cs typeface="Arial"/>
                <a:sym typeface="Arial"/>
              </a:defRPr>
            </a:lvl3pPr>
            <a:lvl4pPr indent="-308610" lvl="3" marL="1828800" marR="0" rtl="0" algn="l">
              <a:lnSpc>
                <a:spcPct val="120000"/>
              </a:lnSpc>
              <a:spcBef>
                <a:spcPts val="600"/>
              </a:spcBef>
              <a:spcAft>
                <a:spcPts val="0"/>
              </a:spcAft>
              <a:buClr>
                <a:schemeClr val="accent6"/>
              </a:buClr>
              <a:buSzPts val="1260"/>
              <a:buFont typeface="Noto Sans Symbols"/>
              <a:buChar char="▪"/>
              <a:defRPr b="0" i="0" sz="1400" u="none" cap="none" strike="noStrike">
                <a:solidFill>
                  <a:schemeClr val="lt1"/>
                </a:solidFill>
                <a:latin typeface="Arial"/>
                <a:ea typeface="Arial"/>
                <a:cs typeface="Arial"/>
                <a:sym typeface="Arial"/>
              </a:defRPr>
            </a:lvl4pPr>
            <a:lvl5pPr indent="-297179" lvl="4" marL="22860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5pPr>
            <a:lvl6pPr indent="-297179" lvl="5" marL="27432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6pPr>
            <a:lvl7pPr indent="-297179" lvl="6" marL="32004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7pPr>
            <a:lvl8pPr indent="-297179" lvl="7" marL="36576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8pPr>
            <a:lvl9pPr indent="-297179" lvl="8" marL="4114800" marR="0" rtl="0" algn="l">
              <a:lnSpc>
                <a:spcPct val="120000"/>
              </a:lnSpc>
              <a:spcBef>
                <a:spcPts val="600"/>
              </a:spcBef>
              <a:spcAft>
                <a:spcPts val="60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9pPr>
          </a:lstStyle>
          <a:p/>
        </p:txBody>
      </p:sp>
      <p:sp>
        <p:nvSpPr>
          <p:cNvPr id="11" name="Google Shape;11;p12"/>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marR="0" rtl="0" algn="r">
              <a:spcBef>
                <a:spcPts val="0"/>
              </a:spcBef>
              <a:spcAft>
                <a:spcPts val="0"/>
              </a:spcAft>
              <a:buSzPts val="14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12"/>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marR="0" rtl="0" algn="r">
              <a:spcBef>
                <a:spcPts val="0"/>
              </a:spcBef>
              <a:spcAft>
                <a:spcPts val="0"/>
              </a:spcAft>
              <a:buSzPts val="14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12"/>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marR="0" rtl="0" algn="r">
              <a:spcBef>
                <a:spcPts val="0"/>
              </a:spcBef>
              <a:buNone/>
              <a:defRPr b="0" i="0" sz="1800" u="none" cap="none" strike="noStrike">
                <a:solidFill>
                  <a:schemeClr val="lt1"/>
                </a:solidFill>
                <a:latin typeface="Arial"/>
                <a:ea typeface="Arial"/>
                <a:cs typeface="Arial"/>
                <a:sym typeface="Arial"/>
              </a:defRPr>
            </a:lvl1pPr>
            <a:lvl2pPr indent="0" lvl="1" marL="0" marR="0" rtl="0" algn="r">
              <a:spcBef>
                <a:spcPts val="0"/>
              </a:spcBef>
              <a:buNone/>
              <a:defRPr b="0" i="0" sz="1800" u="none" cap="none" strike="noStrike">
                <a:solidFill>
                  <a:schemeClr val="lt1"/>
                </a:solidFill>
                <a:latin typeface="Arial"/>
                <a:ea typeface="Arial"/>
                <a:cs typeface="Arial"/>
                <a:sym typeface="Arial"/>
              </a:defRPr>
            </a:lvl2pPr>
            <a:lvl3pPr indent="0" lvl="2" marL="0" marR="0" rtl="0" algn="r">
              <a:spcBef>
                <a:spcPts val="0"/>
              </a:spcBef>
              <a:buNone/>
              <a:defRPr b="0" i="0" sz="1800" u="none" cap="none" strike="noStrike">
                <a:solidFill>
                  <a:schemeClr val="lt1"/>
                </a:solidFill>
                <a:latin typeface="Arial"/>
                <a:ea typeface="Arial"/>
                <a:cs typeface="Arial"/>
                <a:sym typeface="Arial"/>
              </a:defRPr>
            </a:lvl3pPr>
            <a:lvl4pPr indent="0" lvl="3" marL="0" marR="0" rtl="0" algn="r">
              <a:spcBef>
                <a:spcPts val="0"/>
              </a:spcBef>
              <a:buNone/>
              <a:defRPr b="0" i="0" sz="1800" u="none" cap="none" strike="noStrike">
                <a:solidFill>
                  <a:schemeClr val="lt1"/>
                </a:solidFill>
                <a:latin typeface="Arial"/>
                <a:ea typeface="Arial"/>
                <a:cs typeface="Arial"/>
                <a:sym typeface="Arial"/>
              </a:defRPr>
            </a:lvl4pPr>
            <a:lvl5pPr indent="0" lvl="4" marL="0" marR="0" rtl="0" algn="r">
              <a:spcBef>
                <a:spcPts val="0"/>
              </a:spcBef>
              <a:buNone/>
              <a:defRPr b="0" i="0" sz="1800" u="none" cap="none" strike="noStrike">
                <a:solidFill>
                  <a:schemeClr val="lt1"/>
                </a:solidFill>
                <a:latin typeface="Arial"/>
                <a:ea typeface="Arial"/>
                <a:cs typeface="Arial"/>
                <a:sym typeface="Arial"/>
              </a:defRPr>
            </a:lvl5pPr>
            <a:lvl6pPr indent="0" lvl="5" marL="0" marR="0" rtl="0" algn="r">
              <a:spcBef>
                <a:spcPts val="0"/>
              </a:spcBef>
              <a:buNone/>
              <a:defRPr b="0" i="0" sz="1800" u="none" cap="none" strike="noStrike">
                <a:solidFill>
                  <a:schemeClr val="lt1"/>
                </a:solidFill>
                <a:latin typeface="Arial"/>
                <a:ea typeface="Arial"/>
                <a:cs typeface="Arial"/>
                <a:sym typeface="Arial"/>
              </a:defRPr>
            </a:lvl6pPr>
            <a:lvl7pPr indent="0" lvl="6" marL="0" marR="0" rtl="0" algn="r">
              <a:spcBef>
                <a:spcPts val="0"/>
              </a:spcBef>
              <a:buNone/>
              <a:defRPr b="0" i="0" sz="1800" u="none" cap="none" strike="noStrike">
                <a:solidFill>
                  <a:schemeClr val="lt1"/>
                </a:solidFill>
                <a:latin typeface="Arial"/>
                <a:ea typeface="Arial"/>
                <a:cs typeface="Arial"/>
                <a:sym typeface="Arial"/>
              </a:defRPr>
            </a:lvl7pPr>
            <a:lvl8pPr indent="0" lvl="7" marL="0" marR="0" rtl="0" algn="r">
              <a:spcBef>
                <a:spcPts val="0"/>
              </a:spcBef>
              <a:buNone/>
              <a:defRPr b="0" i="0" sz="1800" u="none" cap="none" strike="noStrike">
                <a:solidFill>
                  <a:schemeClr val="lt1"/>
                </a:solidFill>
                <a:latin typeface="Arial"/>
                <a:ea typeface="Arial"/>
                <a:cs typeface="Arial"/>
                <a:sym typeface="Arial"/>
              </a:defRPr>
            </a:lvl8pPr>
            <a:lvl9pPr indent="0" lvl="8" marL="0" marR="0" rtl="0" algn="r">
              <a:spcBef>
                <a:spcPts val="0"/>
              </a:spcBef>
              <a:buNone/>
              <a:defRPr b="0"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o-RO"/>
              <a:t>‹#›</a:t>
            </a:fld>
            <a:endParaRPr/>
          </a:p>
        </p:txBody>
      </p:sp>
      <p:sp>
        <p:nvSpPr>
          <p:cNvPr id="14" name="Google Shape;14;p12"/>
          <p:cNvSpPr/>
          <p:nvPr/>
        </p:nvSpPr>
        <p:spPr>
          <a:xfrm>
            <a:off x="962042" y="0"/>
            <a:ext cx="45719"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ph idx="1" type="subTitle"/>
          </p:nvPr>
        </p:nvSpPr>
        <p:spPr>
          <a:xfrm>
            <a:off x="2772274" y="2268786"/>
            <a:ext cx="5357600" cy="1160213"/>
          </a:xfrm>
          <a:prstGeom prst="rect">
            <a:avLst/>
          </a:prstGeom>
          <a:noFill/>
          <a:ln>
            <a:noFill/>
          </a:ln>
        </p:spPr>
        <p:txBody>
          <a:bodyPr anchorCtr="0" anchor="b" bIns="45700" lIns="91425" spcFirstLastPara="1" rIns="91425" wrap="square" tIns="0">
            <a:normAutofit/>
          </a:bodyPr>
          <a:lstStyle/>
          <a:p>
            <a:pPr indent="0" lvl="0" marL="0" rtl="0" algn="r">
              <a:lnSpc>
                <a:spcPct val="120000"/>
              </a:lnSpc>
              <a:spcBef>
                <a:spcPts val="0"/>
              </a:spcBef>
              <a:spcAft>
                <a:spcPts val="0"/>
              </a:spcAft>
              <a:buSzPts val="1620"/>
              <a:buNone/>
            </a:pPr>
            <a:r>
              <a:t/>
            </a:r>
            <a:endParaRPr/>
          </a:p>
        </p:txBody>
      </p:sp>
      <p:pic>
        <p:nvPicPr>
          <p:cNvPr id="121" name="Google Shape;121;p1"/>
          <p:cNvPicPr preferRelativeResize="0"/>
          <p:nvPr/>
        </p:nvPicPr>
        <p:blipFill rotWithShape="1">
          <a:blip r:embed="rId3">
            <a:alphaModFix/>
          </a:blip>
          <a:srcRect b="0" l="0" r="0" t="0"/>
          <a:stretch/>
        </p:blipFill>
        <p:spPr>
          <a:xfrm>
            <a:off x="1011253" y="0"/>
            <a:ext cx="7932221" cy="5085347"/>
          </a:xfrm>
          <a:prstGeom prst="rect">
            <a:avLst/>
          </a:prstGeom>
          <a:noFill/>
          <a:ln>
            <a:noFill/>
          </a:ln>
        </p:spPr>
      </p:pic>
      <p:sp>
        <p:nvSpPr>
          <p:cNvPr id="122" name="Google Shape;122;p1"/>
          <p:cNvSpPr txBox="1"/>
          <p:nvPr>
            <p:ph type="ctrTitle"/>
          </p:nvPr>
        </p:nvSpPr>
        <p:spPr>
          <a:xfrm>
            <a:off x="2218777" y="5221705"/>
            <a:ext cx="5312991" cy="1237851"/>
          </a:xfrm>
          <a:prstGeom prst="rect">
            <a:avLst/>
          </a:prstGeom>
          <a:noFill/>
          <a:ln>
            <a:noFill/>
          </a:ln>
        </p:spPr>
        <p:txBody>
          <a:bodyPr anchorCtr="0" anchor="t" bIns="45700" lIns="91425" spcFirstLastPara="1" rIns="91425" wrap="square" tIns="45700">
            <a:noAutofit/>
          </a:bodyPr>
          <a:lstStyle/>
          <a:p>
            <a:pPr indent="0" lvl="0" marL="0" rtl="0" algn="ctr">
              <a:lnSpc>
                <a:spcPct val="107000"/>
              </a:lnSpc>
              <a:spcBef>
                <a:spcPts val="0"/>
              </a:spcBef>
              <a:spcAft>
                <a:spcPts val="800"/>
              </a:spcAft>
              <a:buClr>
                <a:srgbClr val="538135"/>
              </a:buClr>
              <a:buSzPts val="3600"/>
              <a:buFont typeface="Times New Roman"/>
              <a:buNone/>
            </a:pPr>
            <a:r>
              <a:rPr lang="ro-RO" sz="3600">
                <a:solidFill>
                  <a:srgbClr val="538135"/>
                </a:solidFill>
                <a:latin typeface="Times New Roman"/>
                <a:ea typeface="Times New Roman"/>
                <a:cs typeface="Times New Roman"/>
                <a:sym typeface="Times New Roman"/>
              </a:rPr>
              <a:t>Ghidul Inspectorului Voluntar de Mediu</a:t>
            </a:r>
            <a:endParaRPr sz="1100">
              <a:latin typeface="Calibri"/>
              <a:ea typeface="Calibri"/>
              <a:cs typeface="Calibri"/>
              <a:sym typeface="Calibri"/>
            </a:endParaRPr>
          </a:p>
        </p:txBody>
      </p:sp>
      <p:pic>
        <p:nvPicPr>
          <p:cNvPr id="123" name="Google Shape;123;p1"/>
          <p:cNvPicPr preferRelativeResize="0"/>
          <p:nvPr/>
        </p:nvPicPr>
        <p:blipFill rotWithShape="1">
          <a:blip r:embed="rId4">
            <a:alphaModFix/>
          </a:blip>
          <a:srcRect b="0" l="0" r="0" t="0"/>
          <a:stretch/>
        </p:blipFill>
        <p:spPr>
          <a:xfrm>
            <a:off x="8617646" y="1496890"/>
            <a:ext cx="3662308" cy="1160213"/>
          </a:xfrm>
          <a:prstGeom prst="rect">
            <a:avLst/>
          </a:prstGeom>
          <a:noFill/>
          <a:ln>
            <a:noFill/>
          </a:ln>
        </p:spPr>
      </p:pic>
      <p:pic>
        <p:nvPicPr>
          <p:cNvPr id="124" name="Google Shape;124;p1"/>
          <p:cNvPicPr preferRelativeResize="0"/>
          <p:nvPr/>
        </p:nvPicPr>
        <p:blipFill rotWithShape="1">
          <a:blip r:embed="rId5">
            <a:alphaModFix/>
          </a:blip>
          <a:srcRect b="0" l="0" r="0" t="0"/>
          <a:stretch/>
        </p:blipFill>
        <p:spPr>
          <a:xfrm>
            <a:off x="9031705" y="224098"/>
            <a:ext cx="1668379" cy="1048695"/>
          </a:xfrm>
          <a:prstGeom prst="rect">
            <a:avLst/>
          </a:prstGeom>
          <a:noFill/>
          <a:ln>
            <a:noFill/>
          </a:ln>
        </p:spPr>
      </p:pic>
      <p:pic>
        <p:nvPicPr>
          <p:cNvPr id="125" name="Google Shape;125;p1"/>
          <p:cNvPicPr preferRelativeResize="0"/>
          <p:nvPr/>
        </p:nvPicPr>
        <p:blipFill rotWithShape="1">
          <a:blip r:embed="rId6">
            <a:alphaModFix/>
          </a:blip>
          <a:srcRect b="0" l="0" r="0" t="0"/>
          <a:stretch/>
        </p:blipFill>
        <p:spPr>
          <a:xfrm>
            <a:off x="10788316" y="163416"/>
            <a:ext cx="1163052" cy="1170058"/>
          </a:xfrm>
          <a:prstGeom prst="rect">
            <a:avLst/>
          </a:prstGeom>
          <a:noFill/>
          <a:ln>
            <a:noFill/>
          </a:ln>
        </p:spPr>
      </p:pic>
      <p:sp>
        <p:nvSpPr>
          <p:cNvPr id="126" name="Google Shape;126;p1"/>
          <p:cNvSpPr txBox="1"/>
          <p:nvPr/>
        </p:nvSpPr>
        <p:spPr>
          <a:xfrm>
            <a:off x="8943474" y="5812669"/>
            <a:ext cx="4170643" cy="9736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ro-RO" sz="1400" u="none" cap="none" strike="noStrike">
                <a:solidFill>
                  <a:schemeClr val="dk1"/>
                </a:solidFill>
                <a:latin typeface="Times New Roman"/>
                <a:ea typeface="Times New Roman"/>
                <a:cs typeface="Times New Roman"/>
                <a:sym typeface="Times New Roman"/>
              </a:rPr>
              <a:t>Autor: Mărgineanu Gabriel, Gavgaș Ion</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b="0" i="0" lang="ro-RO" sz="1400" u="none" cap="none" strike="noStrike">
                <a:solidFill>
                  <a:schemeClr val="dk1"/>
                </a:solidFill>
                <a:latin typeface="Times New Roman"/>
                <a:ea typeface="Times New Roman"/>
                <a:cs typeface="Times New Roman"/>
                <a:sym typeface="Times New Roman"/>
              </a:rPr>
              <a:t>Consultant: Liliana Josan</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b="0" i="0" lang="ro-RO" sz="1400" u="none" cap="none" strike="noStrike">
                <a:solidFill>
                  <a:schemeClr val="dk1"/>
                </a:solidFill>
                <a:latin typeface="Times New Roman"/>
                <a:ea typeface="Times New Roman"/>
                <a:cs typeface="Times New Roman"/>
                <a:sym typeface="Times New Roman"/>
              </a:rPr>
              <a:t>Corectură şi colaje foto: Petru Vinari</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nvSpPr>
        <p:spPr>
          <a:xfrm>
            <a:off x="3745832" y="332048"/>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chemeClr val="lt1"/>
                </a:solidFill>
                <a:latin typeface="Times New Roman"/>
                <a:ea typeface="Times New Roman"/>
                <a:cs typeface="Times New Roman"/>
                <a:sym typeface="Times New Roman"/>
              </a:rPr>
              <a:t>Încălcări tipice (frecvențe) și Prevederile Legislative</a:t>
            </a:r>
            <a:endParaRPr b="1" sz="1800">
              <a:solidFill>
                <a:schemeClr val="lt1"/>
              </a:solidFill>
              <a:latin typeface="Arial"/>
              <a:ea typeface="Arial"/>
              <a:cs typeface="Arial"/>
              <a:sym typeface="Arial"/>
            </a:endParaRPr>
          </a:p>
        </p:txBody>
      </p:sp>
      <p:pic>
        <p:nvPicPr>
          <p:cNvPr id="201" name="Google Shape;201;p10"/>
          <p:cNvPicPr preferRelativeResize="0"/>
          <p:nvPr/>
        </p:nvPicPr>
        <p:blipFill rotWithShape="1">
          <a:blip r:embed="rId3">
            <a:alphaModFix/>
          </a:blip>
          <a:srcRect b="0" l="0" r="0" t="0"/>
          <a:stretch/>
        </p:blipFill>
        <p:spPr>
          <a:xfrm>
            <a:off x="2570748" y="4184896"/>
            <a:ext cx="2350168" cy="2113813"/>
          </a:xfrm>
          <a:prstGeom prst="rect">
            <a:avLst/>
          </a:prstGeom>
          <a:noFill/>
          <a:ln>
            <a:noFill/>
          </a:ln>
        </p:spPr>
      </p:pic>
      <p:pic>
        <p:nvPicPr>
          <p:cNvPr id="202" name="Google Shape;202;p10"/>
          <p:cNvPicPr preferRelativeResize="0"/>
          <p:nvPr/>
        </p:nvPicPr>
        <p:blipFill rotWithShape="1">
          <a:blip r:embed="rId4">
            <a:alphaModFix/>
          </a:blip>
          <a:srcRect b="0" l="0" r="0" t="0"/>
          <a:stretch/>
        </p:blipFill>
        <p:spPr>
          <a:xfrm>
            <a:off x="2031678" y="967555"/>
            <a:ext cx="3930315" cy="3218302"/>
          </a:xfrm>
          <a:prstGeom prst="rect">
            <a:avLst/>
          </a:prstGeom>
          <a:noFill/>
          <a:ln>
            <a:noFill/>
          </a:ln>
        </p:spPr>
      </p:pic>
      <p:pic>
        <p:nvPicPr>
          <p:cNvPr id="203" name="Google Shape;203;p10"/>
          <p:cNvPicPr preferRelativeResize="0"/>
          <p:nvPr/>
        </p:nvPicPr>
        <p:blipFill rotWithShape="1">
          <a:blip r:embed="rId5">
            <a:alphaModFix/>
          </a:blip>
          <a:srcRect b="0" l="0" r="0" t="0"/>
          <a:stretch/>
        </p:blipFill>
        <p:spPr>
          <a:xfrm>
            <a:off x="5961993" y="854138"/>
            <a:ext cx="3521242" cy="3521242"/>
          </a:xfrm>
          <a:prstGeom prst="rect">
            <a:avLst/>
          </a:prstGeom>
          <a:noFill/>
          <a:ln>
            <a:noFill/>
          </a:ln>
        </p:spPr>
      </p:pic>
      <p:pic>
        <p:nvPicPr>
          <p:cNvPr id="204" name="Google Shape;204;p10"/>
          <p:cNvPicPr preferRelativeResize="0"/>
          <p:nvPr/>
        </p:nvPicPr>
        <p:blipFill rotWithShape="1">
          <a:blip r:embed="rId6">
            <a:alphaModFix/>
          </a:blip>
          <a:srcRect b="0" l="0" r="0" t="0"/>
          <a:stretch/>
        </p:blipFill>
        <p:spPr>
          <a:xfrm>
            <a:off x="6096000" y="4558710"/>
            <a:ext cx="2966129" cy="1739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nvSpPr>
        <p:spPr>
          <a:xfrm>
            <a:off x="3882190" y="2563787"/>
            <a:ext cx="6096000" cy="67832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ro-RO" sz="3600">
                <a:solidFill>
                  <a:schemeClr val="lt1"/>
                </a:solidFill>
                <a:latin typeface="Times New Roman"/>
                <a:ea typeface="Times New Roman"/>
                <a:cs typeface="Times New Roman"/>
                <a:sym typeface="Times New Roman"/>
              </a:rPr>
              <a:t>Vă mulțumim pentru atenție!</a:t>
            </a:r>
            <a:endParaRPr b="1" sz="3200">
              <a:solidFill>
                <a:schemeClr val="lt1"/>
              </a:solidFill>
              <a:latin typeface="Times New Roman"/>
              <a:ea typeface="Times New Roman"/>
              <a:cs typeface="Times New Roman"/>
              <a:sym typeface="Times New Roman"/>
            </a:endParaRPr>
          </a:p>
        </p:txBody>
      </p:sp>
      <p:pic>
        <p:nvPicPr>
          <p:cNvPr id="210" name="Google Shape;210;p11"/>
          <p:cNvPicPr preferRelativeResize="0"/>
          <p:nvPr/>
        </p:nvPicPr>
        <p:blipFill rotWithShape="1">
          <a:blip r:embed="rId3">
            <a:alphaModFix/>
          </a:blip>
          <a:srcRect b="0" l="0" r="0" t="0"/>
          <a:stretch/>
        </p:blipFill>
        <p:spPr>
          <a:xfrm>
            <a:off x="743953" y="1546725"/>
            <a:ext cx="4068678" cy="27124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2459408" y="725776"/>
            <a:ext cx="5056318" cy="322911"/>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Times New Roman"/>
              <a:buNone/>
            </a:pPr>
            <a:r>
              <a:rPr b="1" lang="ro-RO" sz="1800">
                <a:latin typeface="Times New Roman"/>
                <a:ea typeface="Times New Roman"/>
                <a:cs typeface="Times New Roman"/>
                <a:sym typeface="Times New Roman"/>
              </a:rPr>
              <a:t>Domeniul de aplicare: scopul și obiectivele</a:t>
            </a:r>
            <a:endParaRPr/>
          </a:p>
        </p:txBody>
      </p:sp>
      <p:sp>
        <p:nvSpPr>
          <p:cNvPr id="132" name="Google Shape;132;p2"/>
          <p:cNvSpPr txBox="1"/>
          <p:nvPr>
            <p:ph idx="1" type="body"/>
          </p:nvPr>
        </p:nvSpPr>
        <p:spPr>
          <a:xfrm>
            <a:off x="1225536" y="1241990"/>
            <a:ext cx="9987896" cy="2187010"/>
          </a:xfrm>
          <a:prstGeom prst="rect">
            <a:avLst/>
          </a:prstGeom>
          <a:noFill/>
          <a:ln>
            <a:noFill/>
          </a:ln>
        </p:spPr>
        <p:txBody>
          <a:bodyPr anchorCtr="0" anchor="ctr" bIns="45700" lIns="91425" spcFirstLastPara="1" rIns="91425" wrap="square" tIns="45700">
            <a:normAutofit/>
          </a:bodyPr>
          <a:lstStyle/>
          <a:p>
            <a:pPr indent="-344488" lvl="0" marL="344488" rtl="0" algn="just">
              <a:lnSpc>
                <a:spcPct val="120000"/>
              </a:lnSpc>
              <a:spcBef>
                <a:spcPts val="0"/>
              </a:spcBef>
              <a:spcAft>
                <a:spcPts val="0"/>
              </a:spcAft>
              <a:buSzPts val="1440"/>
              <a:buChar char="▪"/>
            </a:pPr>
            <a:r>
              <a:rPr lang="ro-RO" sz="1600">
                <a:latin typeface="Times New Roman"/>
                <a:ea typeface="Times New Roman"/>
                <a:cs typeface="Times New Roman"/>
                <a:sym typeface="Times New Roman"/>
              </a:rPr>
              <a:t>Ghidul va fi utilizat de Inspectorii Voluntari de Mediu din Republica Moldova, care vor folosi acest manual pentru a inspecta activitățile ce afectează sau urmează să afecteze mediul. Accentul va fi îmbunătățirea conformității în cadrul comunității reglementate. Procedurile acoperite în acest manual sunt generale și sunt destinate să se aplice diverselor situații de mediu.</a:t>
            </a:r>
            <a:endParaRPr sz="1600">
              <a:latin typeface="Calibri"/>
              <a:ea typeface="Calibri"/>
              <a:cs typeface="Calibri"/>
              <a:sym typeface="Calibri"/>
            </a:endParaRPr>
          </a:p>
          <a:p>
            <a:pPr indent="0" lvl="0" marL="0" rtl="0" algn="l">
              <a:lnSpc>
                <a:spcPct val="120000"/>
              </a:lnSpc>
              <a:spcBef>
                <a:spcPts val="1600"/>
              </a:spcBef>
              <a:spcAft>
                <a:spcPts val="0"/>
              </a:spcAft>
              <a:buSzPts val="1800"/>
              <a:buNone/>
            </a:pPr>
            <a:r>
              <a:t/>
            </a:r>
            <a:endParaRPr/>
          </a:p>
        </p:txBody>
      </p:sp>
      <p:sp>
        <p:nvSpPr>
          <p:cNvPr id="133" name="Google Shape;133;p2"/>
          <p:cNvSpPr txBox="1"/>
          <p:nvPr/>
        </p:nvSpPr>
        <p:spPr>
          <a:xfrm>
            <a:off x="1225537" y="2855495"/>
            <a:ext cx="10092168" cy="347511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ro-RO" sz="1600" u="none" cap="none" strike="noStrike">
                <a:solidFill>
                  <a:schemeClr val="lt1"/>
                </a:solidFill>
                <a:latin typeface="Times New Roman"/>
                <a:ea typeface="Times New Roman"/>
                <a:cs typeface="Times New Roman"/>
                <a:sym typeface="Times New Roman"/>
              </a:rPr>
              <a:t>Scopul Ghidului:</a:t>
            </a:r>
            <a:endParaRPr b="0" i="0" sz="1400" u="none" cap="none" strike="noStrike">
              <a:solidFill>
                <a:schemeClr val="lt1"/>
              </a:solidFill>
              <a:latin typeface="Times New Roman"/>
              <a:ea typeface="Times New Roman"/>
              <a:cs typeface="Times New Roman"/>
              <a:sym typeface="Times New Roman"/>
            </a:endParaRPr>
          </a:p>
          <a:p>
            <a:pPr indent="0" lvl="0" marL="0" marR="0" rtl="0" algn="just">
              <a:lnSpc>
                <a:spcPct val="150000"/>
              </a:lnSpc>
              <a:spcBef>
                <a:spcPts val="800"/>
              </a:spcBef>
              <a:spcAft>
                <a:spcPts val="0"/>
              </a:spcAft>
              <a:buNone/>
            </a:pPr>
            <a:r>
              <a:rPr b="0" i="0" lang="ro-RO" sz="1600" u="none" cap="none" strike="noStrike">
                <a:solidFill>
                  <a:schemeClr val="lt1"/>
                </a:solidFill>
                <a:latin typeface="Times New Roman"/>
                <a:ea typeface="Times New Roman"/>
                <a:cs typeface="Times New Roman"/>
                <a:sym typeface="Times New Roman"/>
              </a:rPr>
              <a:t>Acest Ghid este destinat să ofere îndrumări tehnice și procedurale pentru inspectarea mediului în diverse regiuni ale Republicii Moldova. Ghidul va îndruma Inspectorii Voluntari de Mediu în procesul de inspectare a obiectivelor naturale.</a:t>
            </a:r>
            <a:endParaRPr b="0" i="0" sz="1400" u="none" cap="none" strike="noStrike">
              <a:solidFill>
                <a:schemeClr val="lt1"/>
              </a:solidFill>
              <a:latin typeface="Times New Roman"/>
              <a:ea typeface="Times New Roman"/>
              <a:cs typeface="Times New Roman"/>
              <a:sym typeface="Times New Roman"/>
            </a:endParaRPr>
          </a:p>
          <a:p>
            <a:pPr indent="0" lvl="0" marL="0" marR="0" rtl="0" algn="ctr">
              <a:lnSpc>
                <a:spcPct val="150000"/>
              </a:lnSpc>
              <a:spcBef>
                <a:spcPts val="800"/>
              </a:spcBef>
              <a:spcAft>
                <a:spcPts val="0"/>
              </a:spcAft>
              <a:buNone/>
            </a:pPr>
            <a:r>
              <a:rPr b="1" i="1" lang="ro-RO" sz="1600" u="none" cap="none" strike="noStrike">
                <a:solidFill>
                  <a:schemeClr val="lt1"/>
                </a:solidFill>
                <a:latin typeface="Times New Roman"/>
                <a:ea typeface="Times New Roman"/>
                <a:cs typeface="Times New Roman"/>
                <a:sym typeface="Times New Roman"/>
              </a:rPr>
              <a:t>Obiectivele </a:t>
            </a:r>
            <a:endParaRPr b="0" i="0" sz="1400" u="none" cap="none" strike="noStrike">
              <a:solidFill>
                <a:schemeClr val="lt1"/>
              </a:solidFill>
              <a:latin typeface="Times New Roman"/>
              <a:ea typeface="Times New Roman"/>
              <a:cs typeface="Times New Roman"/>
              <a:sym typeface="Times New Roman"/>
            </a:endParaRPr>
          </a:p>
          <a:p>
            <a:pPr indent="0" lvl="0" marL="0" marR="0" rtl="0" algn="just">
              <a:lnSpc>
                <a:spcPct val="150000"/>
              </a:lnSpc>
              <a:spcBef>
                <a:spcPts val="800"/>
              </a:spcBef>
              <a:spcAft>
                <a:spcPts val="0"/>
              </a:spcAft>
              <a:buNone/>
            </a:pPr>
            <a:r>
              <a:rPr b="0" i="0" lang="ro-RO" sz="1600" u="none" cap="none" strike="noStrike">
                <a:solidFill>
                  <a:schemeClr val="lt1"/>
                </a:solidFill>
                <a:latin typeface="Times New Roman"/>
                <a:ea typeface="Times New Roman"/>
                <a:cs typeface="Times New Roman"/>
                <a:sym typeface="Times New Roman"/>
              </a:rPr>
              <a:t>Obiectivele acestui Ghid sunt:</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just">
              <a:lnSpc>
                <a:spcPct val="150000"/>
              </a:lnSpc>
              <a:spcBef>
                <a:spcPts val="800"/>
              </a:spcBef>
              <a:spcAft>
                <a:spcPts val="0"/>
              </a:spcAft>
              <a:buClr>
                <a:schemeClr val="lt1"/>
              </a:buClr>
              <a:buSzPts val="1600"/>
              <a:buFont typeface="Arial"/>
              <a:buAutoNum type="arabicPeriod"/>
            </a:pPr>
            <a:r>
              <a:rPr b="0" i="0" lang="ro-RO" sz="1600" u="none" cap="none" strike="noStrike">
                <a:solidFill>
                  <a:schemeClr val="lt1"/>
                </a:solidFill>
                <a:latin typeface="Times New Roman"/>
                <a:ea typeface="Times New Roman"/>
                <a:cs typeface="Times New Roman"/>
                <a:sym typeface="Times New Roman"/>
              </a:rPr>
              <a:t>Să ofere îndrumări generale pentru inspectorii voluntari de mediu pentru a asigura coerența și transparența în desfășurarea inspecțiilor și investigațiilor de mediu.</a:t>
            </a:r>
            <a:endParaRPr/>
          </a:p>
          <a:p>
            <a:pPr indent="-342900" lvl="0" marL="342900" marR="0" rtl="0" algn="just">
              <a:lnSpc>
                <a:spcPct val="150000"/>
              </a:lnSpc>
              <a:spcBef>
                <a:spcPts val="800"/>
              </a:spcBef>
              <a:spcAft>
                <a:spcPts val="0"/>
              </a:spcAft>
              <a:buClr>
                <a:schemeClr val="lt1"/>
              </a:buClr>
              <a:buSzPts val="1400"/>
              <a:buFont typeface="Arial"/>
              <a:buAutoNum type="arabicPeriod"/>
            </a:pPr>
            <a:r>
              <a:rPr b="0" i="0" lang="ro-RO" sz="1400" u="none" cap="none" strike="noStrike">
                <a:solidFill>
                  <a:schemeClr val="lt1"/>
                </a:solidFill>
                <a:latin typeface="Times New Roman"/>
                <a:ea typeface="Times New Roman"/>
                <a:cs typeface="Times New Roman"/>
                <a:sym typeface="Times New Roman"/>
              </a:rPr>
              <a:t>Prevenirea, contracararea cazurilor de încălcare a legislației privind protecția mediului și utilizarea rațională a resurselor naturale;</a:t>
            </a:r>
            <a:endParaRPr b="0" i="0" sz="1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nvSpPr>
        <p:spPr>
          <a:xfrm>
            <a:off x="1572127" y="181386"/>
            <a:ext cx="6096000" cy="46339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ro-RO" sz="1800" u="none" cap="none" strike="noStrike">
                <a:solidFill>
                  <a:schemeClr val="lt1"/>
                </a:solidFill>
                <a:latin typeface="Times New Roman"/>
                <a:ea typeface="Times New Roman"/>
                <a:cs typeface="Times New Roman"/>
                <a:sym typeface="Times New Roman"/>
              </a:rPr>
              <a:t>Activitatea de Voluntariat în domeniul protecției mediului</a:t>
            </a:r>
            <a:endParaRPr b="0" i="0" sz="1800" u="none" cap="none" strike="noStrike">
              <a:solidFill>
                <a:schemeClr val="lt1"/>
              </a:solidFill>
              <a:latin typeface="Calibri"/>
              <a:ea typeface="Calibri"/>
              <a:cs typeface="Calibri"/>
              <a:sym typeface="Calibri"/>
            </a:endParaRPr>
          </a:p>
        </p:txBody>
      </p:sp>
      <p:pic>
        <p:nvPicPr>
          <p:cNvPr id="139" name="Google Shape;139;p3"/>
          <p:cNvPicPr preferRelativeResize="0"/>
          <p:nvPr/>
        </p:nvPicPr>
        <p:blipFill rotWithShape="1">
          <a:blip r:embed="rId3">
            <a:alphaModFix/>
          </a:blip>
          <a:srcRect b="0" l="0" r="0" t="0"/>
          <a:stretch/>
        </p:blipFill>
        <p:spPr>
          <a:xfrm>
            <a:off x="81465" y="0"/>
            <a:ext cx="865019" cy="961387"/>
          </a:xfrm>
          <a:prstGeom prst="rect">
            <a:avLst/>
          </a:prstGeom>
          <a:noFill/>
          <a:ln>
            <a:noFill/>
          </a:ln>
        </p:spPr>
      </p:pic>
      <p:pic>
        <p:nvPicPr>
          <p:cNvPr id="140" name="Google Shape;140;p3"/>
          <p:cNvPicPr preferRelativeResize="0"/>
          <p:nvPr/>
        </p:nvPicPr>
        <p:blipFill rotWithShape="1">
          <a:blip r:embed="rId4">
            <a:alphaModFix/>
          </a:blip>
          <a:srcRect b="0" l="0" r="0" t="0"/>
          <a:stretch/>
        </p:blipFill>
        <p:spPr>
          <a:xfrm>
            <a:off x="1256199" y="1314313"/>
            <a:ext cx="6231646" cy="3506339"/>
          </a:xfrm>
          <a:prstGeom prst="rect">
            <a:avLst/>
          </a:prstGeom>
          <a:noFill/>
          <a:ln>
            <a:noFill/>
          </a:ln>
        </p:spPr>
      </p:pic>
      <p:sp>
        <p:nvSpPr>
          <p:cNvPr id="141" name="Google Shape;141;p3"/>
          <p:cNvSpPr txBox="1"/>
          <p:nvPr/>
        </p:nvSpPr>
        <p:spPr>
          <a:xfrm>
            <a:off x="7668127" y="961387"/>
            <a:ext cx="3521242" cy="378738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lt1"/>
              </a:buClr>
              <a:buSzPts val="1800"/>
              <a:buFont typeface="Arial"/>
              <a:buChar char="•"/>
            </a:pPr>
            <a:r>
              <a:rPr b="0" i="0" lang="ro-RO" sz="1800" u="none" cap="none" strike="noStrike">
                <a:solidFill>
                  <a:schemeClr val="lt1"/>
                </a:solidFill>
                <a:latin typeface="Times New Roman"/>
                <a:ea typeface="Times New Roman"/>
                <a:cs typeface="Times New Roman"/>
                <a:sym typeface="Times New Roman"/>
              </a:rPr>
              <a:t>Voluntariatul a devenit un fenomen naţional, care activează şi motivează oamenii să se implice în lupta pentru diferite cauze care au acelaşi scop: o lume mai bună. În domeniul ecologic se desfăşoară numeroase activităţi, atât pe plan local cât şi naţional.</a:t>
            </a:r>
            <a:endParaRPr b="0" i="0" sz="1600" u="none" cap="none" strike="noStrike">
              <a:solidFill>
                <a:schemeClr val="lt1"/>
              </a:solidFill>
              <a:latin typeface="Calibri"/>
              <a:ea typeface="Calibri"/>
              <a:cs typeface="Calibri"/>
              <a:sym typeface="Calibri"/>
            </a:endParaRPr>
          </a:p>
        </p:txBody>
      </p:sp>
      <p:sp>
        <p:nvSpPr>
          <p:cNvPr id="142" name="Google Shape;142;p3"/>
          <p:cNvSpPr txBox="1"/>
          <p:nvPr/>
        </p:nvSpPr>
        <p:spPr>
          <a:xfrm>
            <a:off x="1117382" y="5087193"/>
            <a:ext cx="10096049" cy="129439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lt1"/>
              </a:buClr>
              <a:buSzPts val="1800"/>
              <a:buFont typeface="Arial"/>
              <a:buChar char="•"/>
            </a:pPr>
            <a:r>
              <a:rPr b="0" i="0" lang="ro-RO" sz="1800" u="none" cap="none" strike="noStrike">
                <a:solidFill>
                  <a:schemeClr val="lt1"/>
                </a:solidFill>
                <a:latin typeface="Times New Roman"/>
                <a:ea typeface="Times New Roman"/>
                <a:cs typeface="Times New Roman"/>
                <a:sym typeface="Times New Roman"/>
              </a:rPr>
              <a:t>Voluntariatul în domeniul ecologiei şi a mediului devine din ce în ce mai popular, pentru o natură vie, curată şi un mediu înconjurător sănătos. Acesta se extinde pe mai multe ramuri de activitate, fiind un domeniu destul de vast şi diversificat, care cuprinde o gamă variată de acţiuni şi iniţiative. </a:t>
            </a:r>
            <a:endParaRPr b="0" i="0" sz="16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nvSpPr>
        <p:spPr>
          <a:xfrm>
            <a:off x="1082842" y="382711"/>
            <a:ext cx="8197516" cy="463397"/>
          </a:xfrm>
          <a:prstGeom prst="rect">
            <a:avLst/>
          </a:prstGeom>
          <a:noFill/>
          <a:ln>
            <a:noFill/>
          </a:ln>
        </p:spPr>
        <p:txBody>
          <a:bodyPr anchorCtr="0" anchor="t" bIns="45700" lIns="91425" spcFirstLastPara="1" rIns="91425" wrap="square" tIns="45700">
            <a:spAutoFit/>
          </a:bodyPr>
          <a:lstStyle/>
          <a:p>
            <a:pPr indent="0" lvl="0" marL="228600" marR="0" rtl="0" algn="just">
              <a:lnSpc>
                <a:spcPct val="150000"/>
              </a:lnSpc>
              <a:spcBef>
                <a:spcPts val="0"/>
              </a:spcBef>
              <a:spcAft>
                <a:spcPts val="0"/>
              </a:spcAft>
              <a:buNone/>
            </a:pPr>
            <a:r>
              <a:rPr b="1" i="0" lang="ro-RO" sz="1800" u="none" cap="none" strike="noStrike">
                <a:solidFill>
                  <a:schemeClr val="lt1"/>
                </a:solidFill>
                <a:latin typeface="Times New Roman"/>
                <a:ea typeface="Times New Roman"/>
                <a:cs typeface="Times New Roman"/>
                <a:sym typeface="Times New Roman"/>
              </a:rPr>
              <a:t>Procedura de selectare și desemnare în calitate de inspector voluntar de mediu</a:t>
            </a:r>
            <a:endParaRPr b="0" i="0" sz="1600" u="none" cap="none" strike="noStrike">
              <a:solidFill>
                <a:schemeClr val="lt1"/>
              </a:solidFill>
              <a:latin typeface="Calibri"/>
              <a:ea typeface="Calibri"/>
              <a:cs typeface="Calibri"/>
              <a:sym typeface="Calibri"/>
            </a:endParaRPr>
          </a:p>
        </p:txBody>
      </p:sp>
      <p:pic>
        <p:nvPicPr>
          <p:cNvPr id="148" name="Google Shape;148;p4"/>
          <p:cNvPicPr preferRelativeResize="0"/>
          <p:nvPr/>
        </p:nvPicPr>
        <p:blipFill rotWithShape="1">
          <a:blip r:embed="rId3">
            <a:alphaModFix/>
          </a:blip>
          <a:srcRect b="0" l="0" r="0" t="0"/>
          <a:stretch/>
        </p:blipFill>
        <p:spPr>
          <a:xfrm>
            <a:off x="81465" y="0"/>
            <a:ext cx="865019" cy="961387"/>
          </a:xfrm>
          <a:prstGeom prst="rect">
            <a:avLst/>
          </a:prstGeom>
          <a:noFill/>
          <a:ln>
            <a:noFill/>
          </a:ln>
        </p:spPr>
      </p:pic>
      <p:sp>
        <p:nvSpPr>
          <p:cNvPr id="149" name="Google Shape;149;p4"/>
          <p:cNvSpPr txBox="1"/>
          <p:nvPr/>
        </p:nvSpPr>
        <p:spPr>
          <a:xfrm>
            <a:off x="2229548" y="1089990"/>
            <a:ext cx="8289606" cy="8788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1" lang="ro-RO" sz="1800" u="none" cap="none" strike="noStrike">
                <a:solidFill>
                  <a:schemeClr val="lt1"/>
                </a:solidFill>
                <a:latin typeface="Times New Roman"/>
                <a:ea typeface="Times New Roman"/>
                <a:cs typeface="Times New Roman"/>
                <a:sym typeface="Times New Roman"/>
              </a:rPr>
              <a:t>Inspectorii voluntari de mediu sînt selectaţi de către inspectorii de stat pentru ecologie ai Inspectoratului Ecologic de Stat şi propuşi conducerii Inspectoratului spre aprobare.</a:t>
            </a:r>
            <a:endParaRPr b="0" i="1" sz="1600" u="none" cap="none" strike="noStrike">
              <a:solidFill>
                <a:schemeClr val="lt1"/>
              </a:solidFill>
              <a:latin typeface="Calibri"/>
              <a:ea typeface="Calibri"/>
              <a:cs typeface="Calibri"/>
              <a:sym typeface="Calibri"/>
            </a:endParaRPr>
          </a:p>
        </p:txBody>
      </p:sp>
      <p:pic>
        <p:nvPicPr>
          <p:cNvPr id="150" name="Google Shape;150;p4"/>
          <p:cNvPicPr preferRelativeResize="0"/>
          <p:nvPr/>
        </p:nvPicPr>
        <p:blipFill rotWithShape="1">
          <a:blip r:embed="rId4">
            <a:alphaModFix/>
          </a:blip>
          <a:srcRect b="0" l="0" r="0" t="0"/>
          <a:stretch/>
        </p:blipFill>
        <p:spPr>
          <a:xfrm>
            <a:off x="1082842" y="956084"/>
            <a:ext cx="1146706" cy="1146706"/>
          </a:xfrm>
          <a:prstGeom prst="rect">
            <a:avLst/>
          </a:prstGeom>
          <a:noFill/>
          <a:ln>
            <a:noFill/>
          </a:ln>
        </p:spPr>
      </p:pic>
      <p:pic>
        <p:nvPicPr>
          <p:cNvPr id="151" name="Google Shape;151;p4"/>
          <p:cNvPicPr preferRelativeResize="0"/>
          <p:nvPr/>
        </p:nvPicPr>
        <p:blipFill rotWithShape="1">
          <a:blip r:embed="rId5">
            <a:alphaModFix/>
          </a:blip>
          <a:srcRect b="0" l="0" r="0" t="0"/>
          <a:stretch/>
        </p:blipFill>
        <p:spPr>
          <a:xfrm>
            <a:off x="9047747" y="2102790"/>
            <a:ext cx="1695341" cy="1957845"/>
          </a:xfrm>
          <a:prstGeom prst="rect">
            <a:avLst/>
          </a:prstGeom>
          <a:noFill/>
          <a:ln>
            <a:noFill/>
          </a:ln>
        </p:spPr>
      </p:pic>
      <p:sp>
        <p:nvSpPr>
          <p:cNvPr id="152" name="Google Shape;152;p4"/>
          <p:cNvSpPr txBox="1"/>
          <p:nvPr/>
        </p:nvSpPr>
        <p:spPr>
          <a:xfrm>
            <a:off x="1082842" y="4452598"/>
            <a:ext cx="4453440" cy="17335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ro-RO" sz="1800" u="none" cap="none" strike="noStrike">
                <a:solidFill>
                  <a:schemeClr val="lt1"/>
                </a:solidFill>
                <a:latin typeface="Times New Roman"/>
                <a:ea typeface="Times New Roman"/>
                <a:cs typeface="Times New Roman"/>
                <a:sym typeface="Times New Roman"/>
              </a:rPr>
              <a:t>Desemnarea se efectuează în baza cererii depuse de către solicitant, prin aprobarea acesteia de către conducerea Inspectoratului Ecologic de Stat.</a:t>
            </a:r>
            <a:endParaRPr b="0" i="0" sz="1600" u="none" cap="none" strike="noStrike">
              <a:solidFill>
                <a:schemeClr val="lt1"/>
              </a:solidFill>
              <a:latin typeface="Calibri"/>
              <a:ea typeface="Calibri"/>
              <a:cs typeface="Calibri"/>
              <a:sym typeface="Calibri"/>
            </a:endParaRPr>
          </a:p>
        </p:txBody>
      </p:sp>
      <p:sp>
        <p:nvSpPr>
          <p:cNvPr id="153" name="Google Shape;153;p4"/>
          <p:cNvSpPr txBox="1"/>
          <p:nvPr/>
        </p:nvSpPr>
        <p:spPr>
          <a:xfrm>
            <a:off x="5749646" y="4303732"/>
            <a:ext cx="558410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ro-RO" sz="1800" u="none" cap="none" strike="noStrike">
                <a:solidFill>
                  <a:schemeClr val="lt1"/>
                </a:solidFill>
                <a:latin typeface="Times New Roman"/>
                <a:ea typeface="Times New Roman"/>
                <a:cs typeface="Times New Roman"/>
                <a:sym typeface="Times New Roman"/>
              </a:rPr>
              <a:t>La cerere se anexează:</a:t>
            </a:r>
            <a:endParaRPr/>
          </a:p>
          <a:p>
            <a:pPr indent="0" lvl="0" marL="0" marR="0" rtl="0" algn="l">
              <a:spcBef>
                <a:spcPts val="0"/>
              </a:spcBef>
              <a:spcAft>
                <a:spcPts val="0"/>
              </a:spcAft>
              <a:buNone/>
            </a:pPr>
            <a:r>
              <a:rPr i="1" lang="ro-RO" sz="1800">
                <a:solidFill>
                  <a:schemeClr val="lt1"/>
                </a:solidFill>
                <a:latin typeface="Times New Roman"/>
                <a:ea typeface="Times New Roman"/>
                <a:cs typeface="Times New Roman"/>
                <a:sym typeface="Times New Roman"/>
              </a:rPr>
              <a:t>1.	Copia buletinului de identitate;</a:t>
            </a:r>
            <a:endParaRPr/>
          </a:p>
          <a:p>
            <a:pPr indent="0" lvl="0" marL="0" marR="0" rtl="0" algn="l">
              <a:spcBef>
                <a:spcPts val="0"/>
              </a:spcBef>
              <a:spcAft>
                <a:spcPts val="0"/>
              </a:spcAft>
              <a:buNone/>
            </a:pPr>
            <a:r>
              <a:rPr i="1" lang="ro-RO" sz="1800">
                <a:solidFill>
                  <a:schemeClr val="lt1"/>
                </a:solidFill>
                <a:latin typeface="Times New Roman"/>
                <a:ea typeface="Times New Roman"/>
                <a:cs typeface="Times New Roman"/>
                <a:sym typeface="Times New Roman"/>
              </a:rPr>
              <a:t>2.	CV-ul persoanei fizice;</a:t>
            </a:r>
            <a:endParaRPr/>
          </a:p>
          <a:p>
            <a:pPr indent="0" lvl="0" marL="0" marR="0" rtl="0" algn="l">
              <a:spcBef>
                <a:spcPts val="0"/>
              </a:spcBef>
              <a:spcAft>
                <a:spcPts val="0"/>
              </a:spcAft>
              <a:buNone/>
            </a:pPr>
            <a:r>
              <a:rPr i="1" lang="ro-RO" sz="1800">
                <a:solidFill>
                  <a:schemeClr val="lt1"/>
                </a:solidFill>
                <a:latin typeface="Times New Roman"/>
                <a:ea typeface="Times New Roman"/>
                <a:cs typeface="Times New Roman"/>
                <a:sym typeface="Times New Roman"/>
              </a:rPr>
              <a:t>3.	Caracteristică recomandare de la locul permanent de muncă, sau de la Autorităţile Publice Locale (în cazul cînd persoana nu activează);</a:t>
            </a:r>
            <a:endParaRPr/>
          </a:p>
          <a:p>
            <a:pPr indent="0" lvl="0" marL="0" marR="0" rtl="0" algn="l">
              <a:spcBef>
                <a:spcPts val="0"/>
              </a:spcBef>
              <a:spcAft>
                <a:spcPts val="0"/>
              </a:spcAft>
              <a:buNone/>
            </a:pPr>
            <a:r>
              <a:rPr i="1" lang="ro-RO" sz="1800">
                <a:solidFill>
                  <a:schemeClr val="lt1"/>
                </a:solidFill>
                <a:latin typeface="Times New Roman"/>
                <a:ea typeface="Times New Roman"/>
                <a:cs typeface="Times New Roman"/>
                <a:sym typeface="Times New Roman"/>
              </a:rPr>
              <a:t>4.	2 fotografii color 3x4.</a:t>
            </a:r>
            <a:endParaRPr/>
          </a:p>
        </p:txBody>
      </p:sp>
      <p:sp>
        <p:nvSpPr>
          <p:cNvPr id="154" name="Google Shape;154;p4"/>
          <p:cNvSpPr txBox="1"/>
          <p:nvPr/>
        </p:nvSpPr>
        <p:spPr>
          <a:xfrm>
            <a:off x="1256407" y="2158556"/>
            <a:ext cx="7502581" cy="17098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ro-RO" sz="1800">
                <a:solidFill>
                  <a:schemeClr val="lt1"/>
                </a:solidFill>
                <a:latin typeface="Times New Roman"/>
                <a:ea typeface="Times New Roman"/>
                <a:cs typeface="Times New Roman"/>
                <a:sym typeface="Times New Roman"/>
              </a:rPr>
              <a:t>În procesul de selectare se atrage atenţia asupra calităţilor morale şi personale ale candidatului, starea sănătăţii, situaţia familială, pregătirea fizică, trăsăturile de caracter etc. Sînt luate în consideraţie capacităţile profesionale şi atitudinea faţă de executarea obligaţiunilor de serviciu la locul permanent de muncă.</a:t>
            </a:r>
            <a:endParaRPr sz="1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nvSpPr>
        <p:spPr>
          <a:xfrm>
            <a:off x="1331495" y="292587"/>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chemeClr val="lt1"/>
                </a:solidFill>
                <a:latin typeface="Times New Roman"/>
                <a:ea typeface="Times New Roman"/>
                <a:cs typeface="Times New Roman"/>
                <a:sym typeface="Times New Roman"/>
              </a:rPr>
              <a:t>Activitatea inspectorului voluntar de mediu</a:t>
            </a:r>
            <a:endParaRPr sz="1800">
              <a:solidFill>
                <a:schemeClr val="lt1"/>
              </a:solidFill>
              <a:latin typeface="Arial"/>
              <a:ea typeface="Arial"/>
              <a:cs typeface="Arial"/>
              <a:sym typeface="Arial"/>
            </a:endParaRPr>
          </a:p>
        </p:txBody>
      </p:sp>
      <p:sp>
        <p:nvSpPr>
          <p:cNvPr id="160" name="Google Shape;160;p5"/>
          <p:cNvSpPr txBox="1"/>
          <p:nvPr/>
        </p:nvSpPr>
        <p:spPr>
          <a:xfrm>
            <a:off x="5398169" y="2975982"/>
            <a:ext cx="6432884"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ro-RO" sz="1800">
                <a:solidFill>
                  <a:schemeClr val="lt1"/>
                </a:solidFill>
                <a:latin typeface="Times New Roman"/>
                <a:ea typeface="Times New Roman"/>
                <a:cs typeface="Times New Roman"/>
                <a:sym typeface="Times New Roman"/>
              </a:rPr>
              <a:t>Inspectorii voluntari de mediu semestrial prezintă rapoarte privind activitatea desfăşurată.</a:t>
            </a:r>
            <a:endParaRPr sz="1800">
              <a:solidFill>
                <a:schemeClr val="lt1"/>
              </a:solidFill>
              <a:latin typeface="Times New Roman"/>
              <a:ea typeface="Times New Roman"/>
              <a:cs typeface="Times New Roman"/>
              <a:sym typeface="Times New Roman"/>
            </a:endParaRPr>
          </a:p>
        </p:txBody>
      </p:sp>
      <p:sp>
        <p:nvSpPr>
          <p:cNvPr id="161" name="Google Shape;161;p5"/>
          <p:cNvSpPr txBox="1"/>
          <p:nvPr/>
        </p:nvSpPr>
        <p:spPr>
          <a:xfrm>
            <a:off x="5334000" y="850592"/>
            <a:ext cx="5670884" cy="212539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chemeClr val="lt1"/>
              </a:buClr>
              <a:buSzPts val="1800"/>
              <a:buFont typeface="Arial"/>
              <a:buChar char="•"/>
            </a:pPr>
            <a:r>
              <a:rPr lang="ro-RO" sz="1800">
                <a:solidFill>
                  <a:schemeClr val="lt1"/>
                </a:solidFill>
                <a:latin typeface="Times New Roman"/>
                <a:ea typeface="Times New Roman"/>
                <a:cs typeface="Times New Roman"/>
                <a:sym typeface="Times New Roman"/>
              </a:rPr>
              <a:t>Inspectorii voluntari de mediu îşi desfăşoară activitatea în comun cu inspectorii de stat pentru ecologie la exercitarea controlului asupra respectării legilor, altor acte normative şi regulilor de folosire a resurselor naturale de către persoanele fizice şi juridice.</a:t>
            </a:r>
            <a:endParaRPr sz="1600">
              <a:solidFill>
                <a:schemeClr val="lt1"/>
              </a:solidFill>
              <a:latin typeface="Calibri"/>
              <a:ea typeface="Calibri"/>
              <a:cs typeface="Calibri"/>
              <a:sym typeface="Calibri"/>
            </a:endParaRPr>
          </a:p>
        </p:txBody>
      </p:sp>
      <p:pic>
        <p:nvPicPr>
          <p:cNvPr id="162" name="Google Shape;162;p5"/>
          <p:cNvPicPr preferRelativeResize="0"/>
          <p:nvPr/>
        </p:nvPicPr>
        <p:blipFill rotWithShape="1">
          <a:blip r:embed="rId3">
            <a:alphaModFix/>
          </a:blip>
          <a:srcRect b="0" l="0" r="0" t="0"/>
          <a:stretch/>
        </p:blipFill>
        <p:spPr>
          <a:xfrm>
            <a:off x="825550" y="481260"/>
            <a:ext cx="4572619" cy="3346809"/>
          </a:xfrm>
          <a:prstGeom prst="rect">
            <a:avLst/>
          </a:prstGeom>
          <a:noFill/>
          <a:ln>
            <a:noFill/>
          </a:ln>
        </p:spPr>
      </p:pic>
      <p:sp>
        <p:nvSpPr>
          <p:cNvPr id="163" name="Google Shape;163;p5"/>
          <p:cNvSpPr txBox="1"/>
          <p:nvPr/>
        </p:nvSpPr>
        <p:spPr>
          <a:xfrm>
            <a:off x="1100889" y="4713015"/>
            <a:ext cx="9669379" cy="129439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ro-RO" sz="1800">
                <a:solidFill>
                  <a:schemeClr val="lt1"/>
                </a:solidFill>
                <a:latin typeface="Times New Roman"/>
                <a:ea typeface="Times New Roman"/>
                <a:cs typeface="Times New Roman"/>
                <a:sym typeface="Times New Roman"/>
              </a:rPr>
              <a:t>Acordarea de premii şi stimulente se face în limita fondurilor disponibile, cu ocazia organizării unor evenimente legate de protecţia mediului, în mod diferenţiat, în funcţie de gravitatea evenimentelor semnalate şi de pagubele care au putut fi evitate prin sesizarea la timp a abaterilor constatate.</a:t>
            </a:r>
            <a:endParaRPr sz="1600">
              <a:solidFill>
                <a:schemeClr val="lt1"/>
              </a:solidFill>
              <a:latin typeface="Calibri"/>
              <a:ea typeface="Calibri"/>
              <a:cs typeface="Calibri"/>
              <a:sym typeface="Calibri"/>
            </a:endParaRPr>
          </a:p>
        </p:txBody>
      </p:sp>
      <p:sp>
        <p:nvSpPr>
          <p:cNvPr id="164" name="Google Shape;164;p5"/>
          <p:cNvSpPr txBox="1"/>
          <p:nvPr/>
        </p:nvSpPr>
        <p:spPr>
          <a:xfrm>
            <a:off x="5121442" y="3854449"/>
            <a:ext cx="6096000" cy="46339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ro-RO" sz="1800">
                <a:solidFill>
                  <a:schemeClr val="lt1"/>
                </a:solidFill>
                <a:latin typeface="Times New Roman"/>
                <a:ea typeface="Times New Roman"/>
                <a:cs typeface="Times New Roman"/>
                <a:sym typeface="Times New Roman"/>
              </a:rPr>
              <a:t>Premii</a:t>
            </a:r>
            <a:endParaRPr b="1" sz="16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nvSpPr>
        <p:spPr>
          <a:xfrm>
            <a:off x="1572127" y="244461"/>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chemeClr val="lt1"/>
                </a:solidFill>
                <a:latin typeface="Times New Roman"/>
                <a:ea typeface="Times New Roman"/>
                <a:cs typeface="Times New Roman"/>
                <a:sym typeface="Times New Roman"/>
              </a:rPr>
              <a:t>Drepturile și Obligațiile</a:t>
            </a:r>
            <a:endParaRPr sz="1800">
              <a:solidFill>
                <a:schemeClr val="lt1"/>
              </a:solidFill>
              <a:latin typeface="Arial"/>
              <a:ea typeface="Arial"/>
              <a:cs typeface="Arial"/>
              <a:sym typeface="Arial"/>
            </a:endParaRPr>
          </a:p>
        </p:txBody>
      </p:sp>
      <p:sp>
        <p:nvSpPr>
          <p:cNvPr id="170" name="Google Shape;170;p6"/>
          <p:cNvSpPr txBox="1"/>
          <p:nvPr/>
        </p:nvSpPr>
        <p:spPr>
          <a:xfrm>
            <a:off x="1973178" y="879883"/>
            <a:ext cx="9416716" cy="313932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lang="ro-RO" sz="1800">
                <a:solidFill>
                  <a:schemeClr val="lt1"/>
                </a:solidFill>
                <a:latin typeface="Times New Roman"/>
                <a:ea typeface="Times New Roman"/>
                <a:cs typeface="Times New Roman"/>
                <a:sym typeface="Times New Roman"/>
              </a:rPr>
              <a:t>Inspectorul voluntar de mediu are dreptul:</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a)	să participe în comun cu inspectorii de stat pentru ecologie la exercitarea controlului asupra respectării legilor, altor acte normative şi regulilor de folosire a resurselor naturale de către persoanele fizice şi juridice;</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b)	să participe în comun cu inspectorii de stat pentru ecologie la încheierea proceselor verbale contravenţionale în privinţa persoanelor fizice şi juridice, care au săvîrşit încălcări ale legislaţiei ecologice;</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c)	să semnalizeze despre cazurile de nerespectare a prevederilor legislaţiei ecologice;</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d)	să preîntâmpine în mod verbal persoanele vinovate despre încălcările depistate şi să propună măsuri de lichidare a acestora;</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e)	să desfăşoare activităţi de propagare a legislaţiei de mediu şi de educaţie ecologică.</a:t>
            </a:r>
            <a:endParaRPr/>
          </a:p>
        </p:txBody>
      </p:sp>
      <p:sp>
        <p:nvSpPr>
          <p:cNvPr id="171" name="Google Shape;171;p6"/>
          <p:cNvSpPr txBox="1"/>
          <p:nvPr/>
        </p:nvSpPr>
        <p:spPr>
          <a:xfrm>
            <a:off x="1106905" y="4160538"/>
            <a:ext cx="8005010"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lang="ro-RO" sz="1800">
                <a:solidFill>
                  <a:schemeClr val="lt1"/>
                </a:solidFill>
                <a:latin typeface="Times New Roman"/>
                <a:ea typeface="Times New Roman"/>
                <a:cs typeface="Times New Roman"/>
                <a:sym typeface="Times New Roman"/>
              </a:rPr>
              <a:t>Inspectorul voluntar de mediu este obligat:</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a)	să cunoască legislaţia ecologică şi actele normative privind protecţia mediului şi folosirea raţională a resurselor naturale;</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b)	să contribuie la asigurarea respectării cerinţelor legislaţiei în vigoare;</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c)	să informeze organele de protecţie a mediului despre încălcările legislaţiei ecologice;</a:t>
            </a:r>
            <a:endParaRPr/>
          </a:p>
          <a:p>
            <a:pPr indent="0" lvl="0" marL="0" marR="0" rtl="0" algn="just">
              <a:spcBef>
                <a:spcPts val="0"/>
              </a:spcBef>
              <a:spcAft>
                <a:spcPts val="0"/>
              </a:spcAft>
              <a:buNone/>
            </a:pPr>
            <a:r>
              <a:rPr lang="ro-RO" sz="1800">
                <a:solidFill>
                  <a:schemeClr val="lt1"/>
                </a:solidFill>
                <a:latin typeface="Times New Roman"/>
                <a:ea typeface="Times New Roman"/>
                <a:cs typeface="Times New Roman"/>
                <a:sym typeface="Times New Roman"/>
              </a:rPr>
              <a:t>d)	să desfăşoare activitatea de propagare a legilor, actelor normative de ocrotire a mediului înconjurător.</a:t>
            </a:r>
            <a:endParaRPr/>
          </a:p>
        </p:txBody>
      </p:sp>
      <p:pic>
        <p:nvPicPr>
          <p:cNvPr id="172" name="Google Shape;172;p6"/>
          <p:cNvPicPr preferRelativeResize="0"/>
          <p:nvPr/>
        </p:nvPicPr>
        <p:blipFill rotWithShape="1">
          <a:blip r:embed="rId3">
            <a:alphaModFix/>
          </a:blip>
          <a:srcRect b="0" l="0" r="0" t="0"/>
          <a:stretch/>
        </p:blipFill>
        <p:spPr>
          <a:xfrm>
            <a:off x="156034" y="429127"/>
            <a:ext cx="1757363" cy="3219451"/>
          </a:xfrm>
          <a:prstGeom prst="rect">
            <a:avLst/>
          </a:prstGeom>
          <a:noFill/>
          <a:ln>
            <a:noFill/>
          </a:ln>
        </p:spPr>
      </p:pic>
      <p:pic>
        <p:nvPicPr>
          <p:cNvPr id="173" name="Google Shape;173;p6"/>
          <p:cNvPicPr preferRelativeResize="0"/>
          <p:nvPr/>
        </p:nvPicPr>
        <p:blipFill rotWithShape="1">
          <a:blip r:embed="rId4">
            <a:alphaModFix/>
          </a:blip>
          <a:srcRect b="0" l="0" r="0" t="0"/>
          <a:stretch/>
        </p:blipFill>
        <p:spPr>
          <a:xfrm>
            <a:off x="9354338" y="4019204"/>
            <a:ext cx="1417936" cy="2851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nvSpPr>
        <p:spPr>
          <a:xfrm>
            <a:off x="1355558" y="210235"/>
            <a:ext cx="80290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o-RO" sz="1800">
                <a:solidFill>
                  <a:schemeClr val="lt1"/>
                </a:solidFill>
                <a:latin typeface="Times New Roman"/>
                <a:ea typeface="Times New Roman"/>
                <a:cs typeface="Times New Roman"/>
                <a:sym typeface="Times New Roman"/>
              </a:rPr>
              <a:t>Instrucțiuni de control în domeniul protecției de mediu și prevederi legislative</a:t>
            </a:r>
            <a:endParaRPr sz="1800">
              <a:solidFill>
                <a:schemeClr val="lt1"/>
              </a:solidFill>
              <a:latin typeface="Arial"/>
              <a:ea typeface="Arial"/>
              <a:cs typeface="Arial"/>
              <a:sym typeface="Arial"/>
            </a:endParaRPr>
          </a:p>
        </p:txBody>
      </p:sp>
      <p:sp>
        <p:nvSpPr>
          <p:cNvPr id="179" name="Google Shape;179;p7"/>
          <p:cNvSpPr txBox="1"/>
          <p:nvPr/>
        </p:nvSpPr>
        <p:spPr>
          <a:xfrm>
            <a:off x="3047999" y="1827299"/>
            <a:ext cx="6681537" cy="87889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ro-RO" sz="1800">
                <a:solidFill>
                  <a:schemeClr val="lt1"/>
                </a:solidFill>
                <a:latin typeface="Times New Roman"/>
                <a:ea typeface="Times New Roman"/>
                <a:cs typeface="Times New Roman"/>
                <a:sym typeface="Times New Roman"/>
              </a:rPr>
              <a:t>Control planificat</a:t>
            </a:r>
            <a:r>
              <a:rPr lang="ro-RO" sz="1800">
                <a:solidFill>
                  <a:schemeClr val="lt1"/>
                </a:solidFill>
                <a:latin typeface="Times New Roman"/>
                <a:ea typeface="Times New Roman"/>
                <a:cs typeface="Times New Roman"/>
                <a:sym typeface="Times New Roman"/>
              </a:rPr>
              <a:t> - control efectuat conform planului anual al controalelor, în baza analizei şi evaluării conform criteriilor de risc;</a:t>
            </a:r>
            <a:endParaRPr sz="1600">
              <a:solidFill>
                <a:schemeClr val="lt1"/>
              </a:solidFill>
              <a:latin typeface="Calibri"/>
              <a:ea typeface="Calibri"/>
              <a:cs typeface="Calibri"/>
              <a:sym typeface="Calibri"/>
            </a:endParaRPr>
          </a:p>
        </p:txBody>
      </p:sp>
      <p:sp>
        <p:nvSpPr>
          <p:cNvPr id="180" name="Google Shape;180;p7"/>
          <p:cNvSpPr txBox="1"/>
          <p:nvPr/>
        </p:nvSpPr>
        <p:spPr>
          <a:xfrm>
            <a:off x="3047999" y="3087852"/>
            <a:ext cx="7098632" cy="241091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ro-RO" sz="1800">
                <a:solidFill>
                  <a:schemeClr val="lt1"/>
                </a:solidFill>
                <a:latin typeface="Times New Roman"/>
                <a:ea typeface="Times New Roman"/>
                <a:cs typeface="Times New Roman"/>
                <a:sym typeface="Times New Roman"/>
              </a:rPr>
              <a:t>Control inopinat</a:t>
            </a:r>
            <a:r>
              <a:rPr lang="ro-RO" sz="1800">
                <a:solidFill>
                  <a:schemeClr val="lt1"/>
                </a:solidFill>
                <a:latin typeface="Times New Roman"/>
                <a:ea typeface="Times New Roman"/>
                <a:cs typeface="Times New Roman"/>
                <a:sym typeface="Times New Roman"/>
              </a:rPr>
              <a:t> - control care nu este inclus în planul anual al controalelor şi care se efectuează cu scopul verificării respectării cerinţelor stabilite de legislaţie în temeiul petiţiilor, la solicitarea eliberării actului permisiv, auto sesizărilor şi a sesizărilor organelor de drept.</a:t>
            </a:r>
            <a:endParaRPr sz="1600">
              <a:solidFill>
                <a:schemeClr val="lt1"/>
              </a:solidFill>
              <a:latin typeface="Calibri"/>
              <a:ea typeface="Calibri"/>
              <a:cs typeface="Calibri"/>
              <a:sym typeface="Calibri"/>
            </a:endParaRPr>
          </a:p>
          <a:p>
            <a:pPr indent="0" lvl="0" marL="0" marR="0" rtl="0" algn="l">
              <a:spcBef>
                <a:spcPts val="800"/>
              </a:spcBef>
              <a:spcAft>
                <a:spcPts val="0"/>
              </a:spcAft>
              <a:buNone/>
            </a:pPr>
            <a:br>
              <a:rPr lang="ro-RO" sz="1800">
                <a:solidFill>
                  <a:schemeClr val="lt1"/>
                </a:solidFill>
                <a:latin typeface="Times New Roman"/>
                <a:ea typeface="Times New Roman"/>
                <a:cs typeface="Times New Roman"/>
                <a:sym typeface="Times New Roman"/>
              </a:rPr>
            </a:br>
            <a:endParaRPr sz="1800">
              <a:solidFill>
                <a:schemeClr val="lt1"/>
              </a:solidFill>
              <a:latin typeface="Arial"/>
              <a:ea typeface="Arial"/>
              <a:cs typeface="Arial"/>
              <a:sym typeface="Arial"/>
            </a:endParaRPr>
          </a:p>
        </p:txBody>
      </p:sp>
      <p:pic>
        <p:nvPicPr>
          <p:cNvPr id="181" name="Google Shape;181;p7"/>
          <p:cNvPicPr preferRelativeResize="0"/>
          <p:nvPr/>
        </p:nvPicPr>
        <p:blipFill rotWithShape="1">
          <a:blip r:embed="rId3">
            <a:alphaModFix/>
          </a:blip>
          <a:srcRect b="0" l="0" r="0" t="0"/>
          <a:stretch/>
        </p:blipFill>
        <p:spPr>
          <a:xfrm flipH="1">
            <a:off x="1005388" y="1463840"/>
            <a:ext cx="1743075" cy="324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nvSpPr>
        <p:spPr>
          <a:xfrm>
            <a:off x="1419726" y="133260"/>
            <a:ext cx="6096000" cy="46339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ro-RO" sz="1800">
                <a:solidFill>
                  <a:schemeClr val="lt1"/>
                </a:solidFill>
                <a:latin typeface="Times New Roman"/>
                <a:ea typeface="Times New Roman"/>
                <a:cs typeface="Times New Roman"/>
                <a:sym typeface="Times New Roman"/>
              </a:rPr>
              <a:t>Iniţierea procedurii de control</a:t>
            </a:r>
            <a:endParaRPr sz="1600">
              <a:solidFill>
                <a:schemeClr val="lt1"/>
              </a:solidFill>
              <a:latin typeface="Calibri"/>
              <a:ea typeface="Calibri"/>
              <a:cs typeface="Calibri"/>
              <a:sym typeface="Calibri"/>
            </a:endParaRPr>
          </a:p>
        </p:txBody>
      </p:sp>
      <p:sp>
        <p:nvSpPr>
          <p:cNvPr id="187" name="Google Shape;187;p8"/>
          <p:cNvSpPr txBox="1"/>
          <p:nvPr/>
        </p:nvSpPr>
        <p:spPr>
          <a:xfrm>
            <a:off x="1191126" y="612204"/>
            <a:ext cx="9809747" cy="170989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ro-RO" sz="1800">
                <a:solidFill>
                  <a:schemeClr val="lt1"/>
                </a:solidFill>
                <a:latin typeface="Times New Roman"/>
                <a:ea typeface="Times New Roman"/>
                <a:cs typeface="Times New Roman"/>
                <a:sym typeface="Times New Roman"/>
              </a:rPr>
              <a:t> Atât controlul planificat cât şi cel inopinat se desfăşoară de către minim doi inspectori de mediu care pot fi însoțiți de Inspectori Voluntari de Mediu în temeiul delegaţiei de control emise de către şeful adjunct al Inspectoratului pentru Protecţia Mediului, a listelor de verificare aprobate conform rigorilor stabilite de Guvern şi a notei de motivare pentru controalele inopinate.</a:t>
            </a:r>
            <a:endParaRPr sz="1600">
              <a:solidFill>
                <a:schemeClr val="lt1"/>
              </a:solidFill>
              <a:latin typeface="Calibri"/>
              <a:ea typeface="Calibri"/>
              <a:cs typeface="Calibri"/>
              <a:sym typeface="Calibri"/>
            </a:endParaRPr>
          </a:p>
        </p:txBody>
      </p:sp>
      <p:sp>
        <p:nvSpPr>
          <p:cNvPr id="188" name="Google Shape;188;p8"/>
          <p:cNvSpPr txBox="1"/>
          <p:nvPr/>
        </p:nvSpPr>
        <p:spPr>
          <a:xfrm>
            <a:off x="1419726" y="2504260"/>
            <a:ext cx="6096000" cy="46339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ro-RO" sz="1800">
                <a:solidFill>
                  <a:schemeClr val="lt1"/>
                </a:solidFill>
                <a:latin typeface="Times New Roman"/>
                <a:ea typeface="Times New Roman"/>
                <a:cs typeface="Times New Roman"/>
                <a:sym typeface="Times New Roman"/>
              </a:rPr>
              <a:t>Încheierea procedurii de control</a:t>
            </a:r>
            <a:endParaRPr sz="1600">
              <a:solidFill>
                <a:schemeClr val="lt1"/>
              </a:solidFill>
              <a:latin typeface="Calibri"/>
              <a:ea typeface="Calibri"/>
              <a:cs typeface="Calibri"/>
              <a:sym typeface="Calibri"/>
            </a:endParaRPr>
          </a:p>
        </p:txBody>
      </p:sp>
      <p:sp>
        <p:nvSpPr>
          <p:cNvPr id="189" name="Google Shape;189;p8"/>
          <p:cNvSpPr txBox="1"/>
          <p:nvPr/>
        </p:nvSpPr>
        <p:spPr>
          <a:xfrm>
            <a:off x="1259305" y="3006415"/>
            <a:ext cx="9873915" cy="305897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ro-RO" sz="1800">
                <a:solidFill>
                  <a:schemeClr val="lt1"/>
                </a:solidFill>
                <a:latin typeface="Times New Roman"/>
                <a:ea typeface="Times New Roman"/>
                <a:cs typeface="Times New Roman"/>
                <a:sym typeface="Times New Roman"/>
              </a:rPr>
              <a:t>Procedura de control se încheie prin întocmirea de către inspectori a unui proces-verbal de control, care se completează şi se semnează de toţi inspectorii indicaţi în delegaţia de control, la locul efectuării controlului.</a:t>
            </a:r>
            <a:endParaRPr sz="1600">
              <a:solidFill>
                <a:schemeClr val="lt1"/>
              </a:solidFill>
              <a:latin typeface="Calibri"/>
              <a:ea typeface="Calibri"/>
              <a:cs typeface="Calibri"/>
              <a:sym typeface="Calibri"/>
            </a:endParaRPr>
          </a:p>
          <a:p>
            <a:pPr indent="0" lvl="0" marL="0" marR="0" rtl="0" algn="just">
              <a:lnSpc>
                <a:spcPct val="150000"/>
              </a:lnSpc>
              <a:spcBef>
                <a:spcPts val="800"/>
              </a:spcBef>
              <a:spcAft>
                <a:spcPts val="0"/>
              </a:spcAft>
              <a:buNone/>
            </a:pPr>
            <a:r>
              <a:rPr lang="ro-RO" sz="1800">
                <a:solidFill>
                  <a:schemeClr val="lt1"/>
                </a:solidFill>
                <a:latin typeface="Times New Roman"/>
                <a:ea typeface="Times New Roman"/>
                <a:cs typeface="Times New Roman"/>
                <a:sym typeface="Times New Roman"/>
              </a:rPr>
              <a:t>Procesul-verbal de control este documentul prin care se confirmă faptul desfăşurării controlului şi în care se conţine toată informaţia cu privire la controlul desfăşurat, la procedurile aplicate şi constatările în urma acestuia, prescripţiile şi recomandările înaintate în baza constatărilor, măsurile restrictive aplicate şi sancţiunile stabilite în urma controlului.</a:t>
            </a:r>
            <a:endParaRPr sz="1600">
              <a:solidFill>
                <a:schemeClr val="lt1"/>
              </a:solidFill>
              <a:latin typeface="Calibri"/>
              <a:ea typeface="Calibri"/>
              <a:cs typeface="Calibri"/>
              <a:sym typeface="Calibri"/>
            </a:endParaRPr>
          </a:p>
        </p:txBody>
      </p:sp>
      <p:sp>
        <p:nvSpPr>
          <p:cNvPr id="190" name="Google Shape;190;p8"/>
          <p:cNvSpPr txBox="1"/>
          <p:nvPr/>
        </p:nvSpPr>
        <p:spPr>
          <a:xfrm>
            <a:off x="1524000" y="6069615"/>
            <a:ext cx="6096000" cy="46339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1" lang="ro-RO" sz="1800">
                <a:solidFill>
                  <a:schemeClr val="lt1"/>
                </a:solidFill>
                <a:latin typeface="Times New Roman"/>
                <a:ea typeface="Times New Roman"/>
                <a:cs typeface="Times New Roman"/>
                <a:sym typeface="Times New Roman"/>
              </a:rPr>
              <a:t>Acordarea consultanţei</a:t>
            </a:r>
            <a:endParaRPr i="1" sz="16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nvSpPr>
        <p:spPr>
          <a:xfrm>
            <a:off x="1114927" y="426227"/>
            <a:ext cx="10210799" cy="5615961"/>
          </a:xfrm>
          <a:prstGeom prst="rect">
            <a:avLst/>
          </a:prstGeom>
          <a:noFill/>
          <a:ln>
            <a:noFill/>
          </a:ln>
        </p:spPr>
        <p:txBody>
          <a:bodyPr anchorCtr="0" anchor="t" bIns="45700" lIns="91425" spcFirstLastPara="1" rIns="91425" wrap="square" tIns="45700">
            <a:spAutoFit/>
          </a:bodyPr>
          <a:lstStyle/>
          <a:p>
            <a:pPr indent="0" lvl="0" marL="0" marR="330200" rtl="0" algn="just">
              <a:lnSpc>
                <a:spcPct val="107000"/>
              </a:lnSpc>
              <a:spcBef>
                <a:spcPts val="0"/>
              </a:spcBef>
              <a:spcAft>
                <a:spcPts val="0"/>
              </a:spcAft>
              <a:buNone/>
            </a:pPr>
            <a:r>
              <a:rPr lang="ro-RO" sz="1800">
                <a:solidFill>
                  <a:schemeClr val="lt1"/>
                </a:solidFill>
                <a:latin typeface="Times New Roman"/>
                <a:ea typeface="Times New Roman"/>
                <a:cs typeface="Times New Roman"/>
                <a:sym typeface="Times New Roman"/>
              </a:rPr>
              <a:t>Listele de Verificare </a:t>
            </a:r>
            <a:endParaRPr sz="1600">
              <a:solidFill>
                <a:schemeClr val="lt1"/>
              </a:solidFill>
              <a:latin typeface="Times New Roman"/>
              <a:ea typeface="Times New Roman"/>
              <a:cs typeface="Times New Roman"/>
              <a:sym typeface="Times New Roman"/>
            </a:endParaRPr>
          </a:p>
          <a:p>
            <a:pPr indent="0" lvl="0" marL="0" marR="330200" rtl="0" algn="just">
              <a:lnSpc>
                <a:spcPct val="107000"/>
              </a:lnSpc>
              <a:spcBef>
                <a:spcPts val="800"/>
              </a:spcBef>
              <a:spcAft>
                <a:spcPts val="0"/>
              </a:spcAft>
              <a:buNone/>
            </a:pPr>
            <a:r>
              <a:rPr lang="ro-RO" sz="1800">
                <a:solidFill>
                  <a:schemeClr val="lt1"/>
                </a:solidFill>
                <a:latin typeface="Times New Roman"/>
                <a:ea typeface="Times New Roman"/>
                <a:cs typeface="Times New Roman"/>
                <a:sym typeface="Times New Roman"/>
              </a:rPr>
              <a:t> </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lang="ro-RO" sz="1800">
                <a:solidFill>
                  <a:schemeClr val="lt1"/>
                </a:solidFill>
                <a:latin typeface="Times New Roman"/>
                <a:ea typeface="Times New Roman"/>
                <a:cs typeface="Times New Roman"/>
                <a:sym typeface="Times New Roman"/>
              </a:rPr>
              <a:t>Potrivit Ordinului Nr.5 din 14 ianuarie 2019 se aprobă Listele de verificare în domeniile de competență ale Inspectoratului pentru Protecția Mediului după cum urmnează:</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gestionării deșeurilor și substanțelor chimice;</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aerului atmosferic;</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gestionării resurselor acvatice;</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subsolului;</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solului;</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vegetației forestiere din fondul forestier și din afara fondului forestier;</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spațiilor verzi ale localităților urbane și rurale;</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resurselor piscicole;</a:t>
            </a:r>
            <a:endParaRPr sz="1600">
              <a:solidFill>
                <a:schemeClr val="lt1"/>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rPr i="1" lang="ro-RO" sz="1800">
                <a:solidFill>
                  <a:schemeClr val="lt1"/>
                </a:solidFill>
                <a:latin typeface="Times New Roman"/>
                <a:ea typeface="Times New Roman"/>
                <a:cs typeface="Times New Roman"/>
                <a:sym typeface="Times New Roman"/>
              </a:rPr>
              <a:t>Lista de verificare în domeniul protecției a resurselor cinegetice:</a:t>
            </a:r>
            <a:endParaRPr sz="1600">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Мэдисон">
  <a:themeElements>
    <a:clrScheme name="Madison">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2022-05-16T13:24:42Z</dcterms:created>
  <dc:creator>Ion Gavgaș</dc:creator>
</cp:coreProperties>
</file>