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1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204CD2-F48F-4E2A-946E-D28F3A800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291C96-3C60-4D1B-A6E0-211900C39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B929F7-8825-4845-A09E-2B0167E4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7DC-8AB2-4243-A4BE-D4167D8190C5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27DFC7-B87B-47A0-B4C2-A48E47F5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25BE94-3566-4CA2-8813-7108717B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DB5A-933A-4DFC-A661-8CE946662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79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AE71E-4447-4D5D-8104-C192FCBD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9B62CB-0D0C-4776-9BBC-D59941E49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54964E-184C-4F1C-9390-8B8CB8EF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7DC-8AB2-4243-A4BE-D4167D8190C5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753ECA-78C2-4926-82D4-062E0EBB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BCB0B6-2869-465B-B623-027702C1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DB5A-933A-4DFC-A661-8CE946662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86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009EB7E-915F-40D7-9B70-B68F2A848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01889BC-E310-44B4-8C51-0B055BC4C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555B2D-E88C-4738-A63D-F317C54F9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7DC-8AB2-4243-A4BE-D4167D8190C5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D12C6A-22B2-4AA4-9E1E-B23AACEF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B59A1A-2F43-4DEC-AA71-2679BEAD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DB5A-933A-4DFC-A661-8CE946662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07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4185B-8E8C-44D2-9D6A-5A13392F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D696E1-BF94-41A2-9802-3D6D11192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8157E2-F39B-4305-8815-0D21CA3B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7DC-8AB2-4243-A4BE-D4167D8190C5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BFC3B4-C9DA-47F4-AD30-CCF0C383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77DCE7-A693-4086-869F-D739D020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DB5A-933A-4DFC-A661-8CE946662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16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02423-275D-4392-A601-B02EB3CD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D08DF7-63D2-41D3-A2BC-68D56AF6B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215B7A-D7C1-43C3-ACD3-D86813EC0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7DC-8AB2-4243-A4BE-D4167D8190C5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A769DE-272E-4E46-8205-B1F15799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F8A42-7B4A-44A3-A9B7-46E3F1F5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DB5A-933A-4DFC-A661-8CE946662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4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2D09F-43D3-470B-9CA8-3507087C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976C3E-3FF0-4E39-A09D-33C0F97F5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BABB2C-3FE1-48B7-A19F-2E2913F97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92B782-9FB9-47FE-A654-FD4A798B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7DC-8AB2-4243-A4BE-D4167D8190C5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C7E0CB-DDFE-4D62-B094-676E1576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2F1825-03CE-43DE-86CD-4D3868A0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DB5A-933A-4DFC-A661-8CE946662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26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4E63B-5806-4A53-B5C6-FC963522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F9FA6F-499E-410E-B789-B46040A42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D72C72-4C8B-4C5F-8E98-326329AE5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0BBFA00-8B83-498E-8C38-3E7E0B433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431951-B5D7-4B6C-B021-3CEB5CF07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8BF7557-4087-437D-983E-A25A1C2E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7DC-8AB2-4243-A4BE-D4167D8190C5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819694A-57A8-4D24-B28D-2AFD7D73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FD04BB-BA58-40F1-A6A8-BC5B60E9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DB5A-933A-4DFC-A661-8CE946662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74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7A665-51C7-410F-B3CA-15A8B4ED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E7DF91-A107-465E-9BDD-4624ECF56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7DC-8AB2-4243-A4BE-D4167D8190C5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3FBB40-14E4-4535-A88B-BB58B916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436B4AF-EB11-4137-ADBE-1F7B447F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DB5A-933A-4DFC-A661-8CE946662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55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1BAD8A8-C524-458A-8079-C96984F0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7DC-8AB2-4243-A4BE-D4167D8190C5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C5817E6-2C0E-44B6-B30F-AB171CB5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80B865-B970-449B-A4F2-FFC195BA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DB5A-933A-4DFC-A661-8CE946662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51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F0EE4-A0EE-4B85-AEFB-00B455DCC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13494-8B09-48E6-A2A5-925BB4FD9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F99BCF9-8E81-4253-A4A6-F60FDDF33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B779B0-486A-4EFE-90D1-B2C0EBF4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7DC-8AB2-4243-A4BE-D4167D8190C5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7DE660-E37B-4F76-880A-0155F963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7D0AAD-AE6F-4165-AE9D-0B02F719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DB5A-933A-4DFC-A661-8CE946662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92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796A5-94E9-42DD-B251-76579B78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270B1B5-9190-4336-BD01-7DF8ADFDC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0FCD52-B553-424C-9013-B6B12557F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AB6272-D820-470D-856F-46B3A2EB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7DC-8AB2-4243-A4BE-D4167D8190C5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EE9CFA-4A30-41AE-946D-A2C6F3C9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7BBF29-A75D-41E1-8A74-9F432832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1DB5A-933A-4DFC-A661-8CE946662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24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5B26CE4-BBBA-4B7A-BC06-2BE7B2BB6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81AA95-8282-4B02-9BBB-F3EFBC0EC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BB4752-9DBD-49FF-BCBD-4BFA626A5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C77DC-8AB2-4243-A4BE-D4167D8190C5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533D24-3314-401A-9DAD-DB5A0D6B2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4D4995-74CB-4C3D-B138-01220B56A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1DB5A-933A-4DFC-A661-8CE9466621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76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64BD7-3FEC-4CF1-87DD-F38F58AC0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cs-CZ" sz="4800"/>
              <a:t>Pražská metodika kontribucí developerů a její důsledky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FA335E-9696-4FE1-A6AE-F39C24DF6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cs-CZ" sz="1100"/>
              <a:t>Petra Humlíčková</a:t>
            </a:r>
          </a:p>
          <a:p>
            <a:pPr algn="l"/>
            <a:r>
              <a:rPr lang="cs-CZ" sz="1100"/>
              <a:t>Pro „Praha udržitelná? Aktuální výzvy a trendy“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2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4AD8926-D7B4-4F84-93CB-031F0FB7E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93572"/>
            <a:ext cx="10905066" cy="50708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748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ADDD1E-4D7B-4D81-9E3F-658CBCFB9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cs-CZ" sz="36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2F1309-EB02-4BF0-8BB6-552E1C77D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BF7CA8E0-7CAF-483F-B4BA-873D465FE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055" y="1782982"/>
            <a:ext cx="4729738" cy="211655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BA1BA64-BE8F-441A-B8C4-D54471B26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781" y="4060406"/>
            <a:ext cx="6222290" cy="208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7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BAECD1A-7E19-4917-A83B-B11C82605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52678"/>
            <a:ext cx="10905066" cy="5152642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1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A48365-B48D-490D-A7DE-D85CC9AD2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EBD4FB-C4AC-4A6A-B499-C90F8945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Hodnocení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21F05AC-2996-48A9-9B40-1A0FC53D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B5DF80-A79D-40EF-B474-74FEEAAA9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r>
              <a:rPr lang="cs-CZ" sz="2000"/>
              <a:t>Výborná pomoc pro MČ</a:t>
            </a:r>
          </a:p>
          <a:p>
            <a:r>
              <a:rPr lang="cs-CZ" sz="2000"/>
              <a:t>Široká škála zajištění, typů kontribucí</a:t>
            </a:r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70FBDF14-7A91-4C30-9838-1AD9587CB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55" y="2486585"/>
            <a:ext cx="4533345" cy="2142005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524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1A48365-B48D-490D-A7DE-D85CC9AD2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4EEEAB-E280-45B2-BE19-9B5CDD32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Hodnocení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1F05AC-2996-48A9-9B40-1A0FC53D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8B4F37-CE10-439D-9CF5-E25A9BBB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r>
              <a:rPr lang="cs-CZ" sz="2000"/>
              <a:t>„prodali nás“</a:t>
            </a:r>
          </a:p>
          <a:p>
            <a:endParaRPr lang="cs-CZ" sz="200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89B30D7A-A3E6-45E8-B044-D27C67163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55" y="2446918"/>
            <a:ext cx="4533345" cy="2221339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9047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1A48365-B48D-490D-A7DE-D85CC9AD2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BDE967-0B16-4D6A-9AE1-E4D0C65D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Hodnocení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1F05AC-2996-48A9-9B40-1A0FC53D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375B87-91E3-4F14-9B2E-00244096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r>
              <a:rPr lang="cs-CZ" sz="2000"/>
              <a:t>Stabilizovaná území</a:t>
            </a:r>
          </a:p>
          <a:p>
            <a:endParaRPr lang="cs-CZ" sz="200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C7F16124-E248-4646-BE73-D1A76BA2F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55" y="2497918"/>
            <a:ext cx="4533345" cy="2119339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71122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052D0E8-5725-42F1-BA8A-2E793289A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BDE967-0B16-4D6A-9AE1-E4D0C65D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00812" cy="1143000"/>
          </a:xfrm>
        </p:spPr>
        <p:txBody>
          <a:bodyPr>
            <a:normAutofit/>
          </a:bodyPr>
          <a:lstStyle/>
          <a:p>
            <a:r>
              <a:rPr lang="cs-CZ" dirty="0"/>
              <a:t>Hodnocení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1C81BFC-A665-4DFF-AFE8-B85ACB3E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375B87-91E3-4F14-9B2E-00244096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6272"/>
            <a:ext cx="3339353" cy="3639312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Rozdělení dle velikostí </a:t>
            </a:r>
          </a:p>
          <a:p>
            <a:pPr lvl="1"/>
            <a:r>
              <a:rPr lang="cs-CZ" sz="2000">
                <a:solidFill>
                  <a:srgbClr val="FFFFFF"/>
                </a:solidFill>
              </a:rPr>
              <a:t>Ovlivní charakter výstavby</a:t>
            </a:r>
          </a:p>
          <a:p>
            <a:pPr lvl="1"/>
            <a:r>
              <a:rPr lang="cs-CZ" sz="2000">
                <a:solidFill>
                  <a:srgbClr val="FFFFFF"/>
                </a:solidFill>
              </a:rPr>
              <a:t>Tlak na rozdělování změn ÚP? </a:t>
            </a:r>
          </a:p>
          <a:p>
            <a:endParaRPr lang="cs-CZ" sz="2000">
              <a:solidFill>
                <a:srgbClr val="FFFFFF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8E88EF-123D-4BC7-8379-38AC9C7C1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203" y="678985"/>
            <a:ext cx="1599768" cy="2433108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96651071-9274-4CE3-A46D-04640FC8E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470" y="3382476"/>
            <a:ext cx="5406907" cy="2433108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90415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1A48365-B48D-490D-A7DE-D85CC9AD2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BDE967-0B16-4D6A-9AE1-E4D0C65D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Hodnocení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1F05AC-2996-48A9-9B40-1A0FC53D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375B87-91E3-4F14-9B2E-00244096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r>
              <a:rPr lang="cs-CZ" sz="2000"/>
              <a:t>Rizika</a:t>
            </a:r>
          </a:p>
          <a:p>
            <a:pPr lvl="1"/>
            <a:r>
              <a:rPr lang="cs-CZ" sz="2000"/>
              <a:t>Zákonnost změn? </a:t>
            </a:r>
          </a:p>
          <a:p>
            <a:pPr lvl="1"/>
            <a:r>
              <a:rPr lang="cs-CZ" sz="2000"/>
              <a:t>Podjatost</a:t>
            </a:r>
          </a:p>
          <a:p>
            <a:pPr lvl="2"/>
            <a:r>
              <a:rPr lang="cs-CZ" dirty="0"/>
              <a:t>Mimopražské stavební úřady</a:t>
            </a:r>
          </a:p>
          <a:p>
            <a:endParaRPr lang="cs-CZ" sz="20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F82DDA-7659-4AC7-8657-39473B19E6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36115" y="938213"/>
            <a:ext cx="3248024" cy="5238749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4799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052D0E8-5725-42F1-BA8A-2E793289A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3A9890-EC9B-4236-991A-2BB128D73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00812" cy="1143000"/>
          </a:xfrm>
        </p:spPr>
        <p:txBody>
          <a:bodyPr>
            <a:normAutofit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C81BFC-A665-4DFF-AFE8-B85ACB3E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D149C0-D3A0-4BBF-A8D3-BD11BD471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6272"/>
            <a:ext cx="3339353" cy="3639312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Z čeho vycházím</a:t>
            </a:r>
          </a:p>
          <a:p>
            <a:endParaRPr lang="cs-CZ" sz="2000">
              <a:solidFill>
                <a:srgbClr val="FFFFFF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5A0209-3CC5-4ABA-AE22-FC19870AF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437" y="968384"/>
            <a:ext cx="4495300" cy="1854310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4CC388-D954-49D2-ABEC-C5C835B71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111" y="3516040"/>
            <a:ext cx="5589626" cy="2165979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874895-F9C4-40D3-A71C-779986D4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Stávající stav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1342ABA-1C9C-4C7A-A750-E95ABFFDA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059359"/>
            <a:ext cx="10905066" cy="36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5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DBC92F8-5804-43C3-B62F-FC2285834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75360"/>
            <a:ext cx="10905066" cy="49072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40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CDF06F0-0DD8-4C77-92C8-1C41F3EAC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55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1A48365-B48D-490D-A7DE-D85CC9AD2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168741-12E2-4A97-8308-D6697ADA6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Navrhovaný stav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21F05AC-2996-48A9-9B40-1A0FC53D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524304E-7EEA-4FFE-AFDC-4AAD241A8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288"/>
            <a:ext cx="3603171" cy="3639684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B9273F7-C4C7-4B24-8D5A-D7D85C1DF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55" y="1959583"/>
            <a:ext cx="4533345" cy="3196008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6354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1E9A1F5-F02E-486B-A9E2-30B3ED8B7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575138"/>
            <a:ext cx="10905066" cy="37077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1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87D9F2-095D-4A75-A8AD-71016C69E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79940"/>
            <a:ext cx="10905066" cy="50981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98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282F2D9-5A34-49CB-A853-1888FC33B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61728"/>
            <a:ext cx="10905066" cy="49345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9216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68</Words>
  <Application>Microsoft Office PowerPoint</Application>
  <PresentationFormat>Širokoúhlá obrazovka</PresentationFormat>
  <Paragraphs>23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Pražská metodika kontribucí developerů a její důsledky</vt:lpstr>
      <vt:lpstr>Úvod</vt:lpstr>
      <vt:lpstr>Stávající stav</vt:lpstr>
      <vt:lpstr>Prezentace aplikace PowerPoint</vt:lpstr>
      <vt:lpstr>Prezentace aplikace PowerPoint</vt:lpstr>
      <vt:lpstr>Navrhovaný stav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Hodnocení</vt:lpstr>
      <vt:lpstr>Hodnocení</vt:lpstr>
      <vt:lpstr>Hodnocení</vt:lpstr>
      <vt:lpstr>Hodnocení</vt:lpstr>
      <vt:lpstr>Hodnocení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Pražská metodika kontribucí developerů a její důsledky</dc:title>
  <dc:creator>Petra Humlíčková</dc:creator>
  <cp:lastModifiedBy>Petra Humlíčková</cp:lastModifiedBy>
  <cp:revision>7</cp:revision>
  <dcterms:created xsi:type="dcterms:W3CDTF">2021-06-15T07:46:45Z</dcterms:created>
  <dcterms:modified xsi:type="dcterms:W3CDTF">2021-06-15T08:32:00Z</dcterms:modified>
</cp:coreProperties>
</file>