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55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05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58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42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760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619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002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52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13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19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31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12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54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43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92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24C09-3664-48A2-A51D-78A0DF90B953}" type="datetimeFigureOut">
              <a:rPr lang="cs-CZ" smtClean="0"/>
              <a:t>6. 5. 2019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B13202-7764-4B89-B4BB-D85129DCE3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89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nika.org/praha" TargetMode="External"/><Relationship Id="rId2" Type="http://schemas.openxmlformats.org/officeDocument/2006/relationships/hyperlink" Target="http://www.zmenyprahy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zmenyprahy.cz/praha-zitr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menyprahy.cz/praha-zitra/spravujeme-metropolitni-plan/jak-se-zapojit/pripominky-spolku-a-iniciativ-na-jednom-miste" TargetMode="External"/><Relationship Id="rId2" Type="http://schemas.openxmlformats.org/officeDocument/2006/relationships/hyperlink" Target="https://zmenyprahy.cz/praha-zitra/spravujeme-metropolitni-pl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menyprahy.cz/praha-zitra/spravujeme-metropolitni-plan/pripominky-mestskych-casti/pripominky-mc-na-jednom-mis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95913550-nedej-se/219562248410013-bude-praha-top/" TargetMode="External"/><Relationship Id="rId2" Type="http://schemas.openxmlformats.org/officeDocument/2006/relationships/hyperlink" Target="https://zmenyprahy.cz/praha-zitra/spravujeme-metropolitni-plan/stanoviska-dotcenych-organ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Současný vývoj kolem Metropolitního plánu – pohled Arniky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Mgr. Václav Orcígr</a:t>
            </a:r>
          </a:p>
          <a:p>
            <a:r>
              <a:rPr lang="cs-CZ" dirty="0" smtClean="0"/>
              <a:t>Seminář Současný rozvoj měst a budoucí vize</a:t>
            </a:r>
          </a:p>
          <a:p>
            <a:r>
              <a:rPr lang="cs-CZ" dirty="0" smtClean="0"/>
              <a:t>Novotného lávka, 6. 5. 2019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7" y="5360418"/>
            <a:ext cx="952500" cy="9334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53" y="5429357"/>
            <a:ext cx="1375587" cy="86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76686"/>
            <a:ext cx="8596668" cy="470427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pozornost!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hlinkClick r:id="rId2"/>
              </a:rPr>
              <a:t>www.zmenyprahy.cz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3"/>
              </a:rPr>
              <a:t>www.arnika.org/praha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512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Krátce z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Zahájení příprav – 2013 – schválení zadání ZHMP</a:t>
            </a:r>
          </a:p>
          <a:p>
            <a:r>
              <a:rPr lang="cs-CZ" dirty="0" smtClean="0"/>
              <a:t>2016 – první verze návrhu</a:t>
            </a:r>
          </a:p>
          <a:p>
            <a:r>
              <a:rPr lang="cs-CZ" dirty="0" smtClean="0"/>
              <a:t>16. 4. 2018 – oficiální návrh </a:t>
            </a:r>
          </a:p>
          <a:p>
            <a:r>
              <a:rPr lang="cs-CZ" dirty="0" smtClean="0"/>
              <a:t>27. 6. 2018 – společné jednání, připomínky do 26. 7. 2018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www.zmenyprahy.cz/praha-zitra</a:t>
            </a:r>
            <a:endParaRPr lang="cs-CZ" dirty="0" smtClean="0"/>
          </a:p>
          <a:p>
            <a:r>
              <a:rPr lang="cs-CZ" dirty="0" smtClean="0"/>
              <a:t>Facebook.com/</a:t>
            </a:r>
            <a:r>
              <a:rPr lang="cs-CZ" dirty="0" err="1" smtClean="0"/>
              <a:t>SpravujemeMetroplan</a:t>
            </a:r>
            <a:r>
              <a:rPr lang="cs-CZ" dirty="0" smtClean="0"/>
              <a:t> 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25" y="4100975"/>
            <a:ext cx="2139352" cy="20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5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Připomínky odborné skupiny Arniky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zmenyprahy.cz/praha-zitra/spravujeme-metropolitni-plan</a:t>
            </a:r>
            <a:endParaRPr lang="cs-CZ" dirty="0" smtClean="0"/>
          </a:p>
          <a:p>
            <a:r>
              <a:rPr lang="cs-CZ" dirty="0" smtClean="0"/>
              <a:t>Zastavitelnost, veřejná vybavenost, ochrana zeleně a adaptace na klimatickou změnu, soulad s legislativou, regulace rozvojových území – </a:t>
            </a:r>
            <a:r>
              <a:rPr lang="cs-CZ" dirty="0" err="1" smtClean="0"/>
              <a:t>brownfields</a:t>
            </a:r>
            <a:r>
              <a:rPr lang="cs-CZ" dirty="0" smtClean="0"/>
              <a:t>, výšková regulace, zahrádkové osady, sídliště, doprava (Auto*Mat)…</a:t>
            </a:r>
          </a:p>
          <a:p>
            <a:r>
              <a:rPr lang="cs-CZ" dirty="0" smtClean="0"/>
              <a:t>-&gt; obecnější témata</a:t>
            </a:r>
          </a:p>
          <a:p>
            <a:r>
              <a:rPr lang="cs-CZ" dirty="0" smtClean="0"/>
              <a:t>Veřejnost =&gt; cca 50 tis. </a:t>
            </a:r>
            <a:r>
              <a:rPr lang="cs-CZ" dirty="0"/>
              <a:t>připomínek (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zmenyprahy.cz/</a:t>
            </a:r>
            <a:r>
              <a:rPr lang="cs-CZ" dirty="0" err="1" smtClean="0">
                <a:hlinkClick r:id="rId3"/>
              </a:rPr>
              <a:t>praha-zitra</a:t>
            </a:r>
            <a:r>
              <a:rPr lang="cs-CZ" dirty="0" smtClean="0">
                <a:hlinkClick r:id="rId3"/>
              </a:rPr>
              <a:t>/spravujeme-</a:t>
            </a:r>
            <a:r>
              <a:rPr lang="cs-CZ" dirty="0" err="1" smtClean="0">
                <a:hlinkClick r:id="rId3"/>
              </a:rPr>
              <a:t>metropolitni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plan</a:t>
            </a:r>
            <a:r>
              <a:rPr lang="cs-CZ" dirty="0" smtClean="0">
                <a:hlinkClick r:id="rId3"/>
              </a:rPr>
              <a:t>/jak-se-zapojit/</a:t>
            </a:r>
            <a:r>
              <a:rPr lang="cs-CZ" dirty="0" err="1" smtClean="0">
                <a:hlinkClick r:id="rId3"/>
              </a:rPr>
              <a:t>pripominky</a:t>
            </a:r>
            <a:r>
              <a:rPr lang="cs-CZ" dirty="0" smtClean="0">
                <a:hlinkClick r:id="rId3"/>
              </a:rPr>
              <a:t>-spolku-a-iniciativ-na-jednom-miste</a:t>
            </a:r>
            <a:r>
              <a:rPr lang="cs-CZ" dirty="0" smtClean="0"/>
              <a:t>)</a:t>
            </a:r>
          </a:p>
          <a:p>
            <a:r>
              <a:rPr lang="cs-CZ" dirty="0" smtClean="0"/>
              <a:t>MČ =&gt; </a:t>
            </a:r>
            <a:r>
              <a:rPr lang="cs-CZ" dirty="0"/>
              <a:t>zásadní připomínky (</a:t>
            </a: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zmenyprahy.cz/</a:t>
            </a:r>
            <a:r>
              <a:rPr lang="cs-CZ" dirty="0" err="1" smtClean="0">
                <a:hlinkClick r:id="rId4"/>
              </a:rPr>
              <a:t>praha-zitra</a:t>
            </a:r>
            <a:r>
              <a:rPr lang="cs-CZ" dirty="0" smtClean="0">
                <a:hlinkClick r:id="rId4"/>
              </a:rPr>
              <a:t>/spravujeme-</a:t>
            </a:r>
            <a:r>
              <a:rPr lang="cs-CZ" dirty="0" err="1" smtClean="0">
                <a:hlinkClick r:id="rId4"/>
              </a:rPr>
              <a:t>metropolitni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plan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pripominky-mestskych-casti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pripominky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mc</a:t>
            </a:r>
            <a:r>
              <a:rPr lang="cs-CZ" dirty="0" smtClean="0">
                <a:hlinkClick r:id="rId4"/>
              </a:rPr>
              <a:t>-na-jednom-miste</a:t>
            </a:r>
            <a:r>
              <a:rPr lang="cs-CZ" dirty="0" smtClean="0"/>
              <a:t>)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883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02" y="3792745"/>
            <a:ext cx="5146795" cy="288781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7" y="120771"/>
            <a:ext cx="5091502" cy="28639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12" y="207033"/>
            <a:ext cx="4129177" cy="309688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4" y="3830950"/>
            <a:ext cx="4091656" cy="281140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12" y="2135999"/>
            <a:ext cx="4879905" cy="27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2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66" y="0"/>
            <a:ext cx="4917056" cy="6823962"/>
          </a:xfrm>
        </p:spPr>
      </p:pic>
    </p:spTree>
    <p:extLst>
      <p:ext uri="{BB962C8B-B14F-4D97-AF65-F5344CB8AC3E}">
        <p14:creationId xmlns:p14="http://schemas.microsoft.com/office/powerpoint/2010/main" val="212817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děje teď?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Vypořádávání připomínek veřejnosti, MČ</a:t>
            </a:r>
          </a:p>
          <a:p>
            <a:r>
              <a:rPr lang="cs-CZ" dirty="0" smtClean="0"/>
              <a:t>Dohadovací řízení – stanoviska dotčených orgánů</a:t>
            </a:r>
          </a:p>
          <a:p>
            <a:r>
              <a:rPr lang="cs-CZ" dirty="0" smtClean="0"/>
              <a:t>Implementace do připravovaného územního plánu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605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Stanoviska dotčených orgánů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 rozdíl od připomínek stanoviska ZÁVAZNÁ =&gt; pořizovatel MPP musí respektovat jejich závěry a vypořádat se s nimi</a:t>
            </a:r>
          </a:p>
          <a:p>
            <a:r>
              <a:rPr lang="cs-CZ" dirty="0" smtClean="0"/>
              <a:t>OÚR MHMP neposkytl stanoviska – MMR 2x uložilo stanoviska vydat</a:t>
            </a:r>
          </a:p>
          <a:p>
            <a:r>
              <a:rPr lang="cs-CZ" dirty="0" smtClean="0"/>
              <a:t>14 stanovisek, část velmi kritická</a:t>
            </a:r>
          </a:p>
          <a:p>
            <a:r>
              <a:rPr lang="cs-CZ" dirty="0" smtClean="0"/>
              <a:t>Min. kultury, Min. životního prostředí, Odbor ochrany prostředí MHMP</a:t>
            </a:r>
          </a:p>
          <a:p>
            <a:r>
              <a:rPr lang="cs-CZ" dirty="0" smtClean="0"/>
              <a:t>Potvrzení připomínek Arniky</a:t>
            </a:r>
          </a:p>
          <a:p>
            <a:r>
              <a:rPr lang="cs-CZ" dirty="0" smtClean="0"/>
              <a:t>Jednání pořizovatele s dotčenými orgány</a:t>
            </a: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zmenyprahy.cz/praha-zitra/spravujeme-metropolitni-plan/stanoviska-dotcenych-organu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://www.ceskatelevize.cz/porady/1095913550-nedej-se/219562248410013-bude-praha-top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772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Výtah z obsahu stanovisek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Min. kultury: </a:t>
            </a:r>
            <a:r>
              <a:rPr lang="cs-CZ" dirty="0" smtClean="0"/>
              <a:t>památková ochrana, UNESCO, výšky, </a:t>
            </a:r>
            <a:r>
              <a:rPr lang="cs-CZ" dirty="0" err="1" smtClean="0"/>
              <a:t>monocentričnost</a:t>
            </a:r>
            <a:r>
              <a:rPr lang="cs-CZ" dirty="0" smtClean="0"/>
              <a:t>, doprava, metodika, rozpor se ZÚR, PÚR (+ </a:t>
            </a:r>
            <a:r>
              <a:rPr lang="cs-CZ" dirty="0" err="1" smtClean="0"/>
              <a:t>nerespekt</a:t>
            </a:r>
            <a:r>
              <a:rPr lang="cs-CZ" dirty="0" smtClean="0"/>
              <a:t> k současnému leg. systému, nesoulad se SZ), zeleň, absence RP,…</a:t>
            </a:r>
          </a:p>
          <a:p>
            <a:r>
              <a:rPr lang="cs-CZ" b="1" dirty="0" smtClean="0"/>
              <a:t>Min. životního prostředí: </a:t>
            </a:r>
            <a:r>
              <a:rPr lang="cs-CZ" dirty="0" smtClean="0"/>
              <a:t>funkční využití ploch, zábor ZPF – protiústavnost, adaptace klima, vyhodnocení vlivů na ŽP, ochrana zeleně,…</a:t>
            </a:r>
          </a:p>
          <a:p>
            <a:r>
              <a:rPr lang="cs-CZ" b="1" dirty="0" smtClean="0"/>
              <a:t>OŽP MHMP: </a:t>
            </a:r>
            <a:r>
              <a:rPr lang="cs-CZ" dirty="0" smtClean="0"/>
              <a:t>zastavitelnost, ochrana krajiny, ochrana ovzduší, klimatická změna,…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17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podniká Arnika?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Stanoviska DOSS – </a:t>
            </a:r>
            <a:r>
              <a:rPr lang="cs-CZ" dirty="0" err="1" smtClean="0"/>
              <a:t>infožádosti</a:t>
            </a:r>
            <a:r>
              <a:rPr lang="cs-CZ" dirty="0" smtClean="0"/>
              <a:t> + zveřejnění</a:t>
            </a:r>
          </a:p>
          <a:p>
            <a:r>
              <a:rPr lang="cs-CZ" dirty="0" smtClean="0"/>
              <a:t>Přizvání na schůzky k MPP od nám. Hlaváčka</a:t>
            </a:r>
          </a:p>
          <a:p>
            <a:pPr lvl="1"/>
            <a:r>
              <a:rPr lang="cs-CZ" dirty="0" err="1" smtClean="0"/>
              <a:t>Info</a:t>
            </a:r>
            <a:r>
              <a:rPr lang="cs-CZ" dirty="0" smtClean="0"/>
              <a:t> o způsobu vypořádání, názory na regulativy MPP, připomínky &amp; stanoviska</a:t>
            </a:r>
          </a:p>
          <a:p>
            <a:pPr lvl="1"/>
            <a:r>
              <a:rPr lang="cs-CZ" dirty="0" smtClean="0"/>
              <a:t>Neshoda, ukončení schůzek</a:t>
            </a:r>
          </a:p>
          <a:p>
            <a:pPr lvl="0">
              <a:buClr>
                <a:srgbClr val="90C226"/>
              </a:buClr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Otevřený dopis zastupitelům HMP, návrh bodu na ZHMP</a:t>
            </a:r>
          </a:p>
          <a:p>
            <a:pPr lvl="1">
              <a:buClr>
                <a:srgbClr val="90C226"/>
              </a:buClr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Upozornění na rizika, odpovědnost, možnosti řešení </a:t>
            </a:r>
            <a:r>
              <a:rPr lang="cs-CZ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&amp; doporučení</a:t>
            </a:r>
            <a:endParaRPr lang="cs-CZ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Bez reakce</a:t>
            </a:r>
          </a:p>
          <a:p>
            <a:pPr lvl="0">
              <a:buClr>
                <a:srgbClr val="90C226"/>
              </a:buClr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Další kroky???</a:t>
            </a:r>
          </a:p>
          <a:p>
            <a:pPr lvl="0">
              <a:buClr>
                <a:srgbClr val="90C226"/>
              </a:buClr>
            </a:pPr>
            <a:r>
              <a:rPr lang="cs-CZ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Rekodifikace stav. práva + MPP = spojené nádoby</a:t>
            </a:r>
            <a:endParaRPr lang="cs-CZ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endParaRPr lang="cs-CZ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1" indent="0">
              <a:buClr>
                <a:srgbClr val="90C226"/>
              </a:buClr>
              <a:buNone/>
            </a:pPr>
            <a:endParaRPr lang="cs-CZ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79073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</TotalTime>
  <Words>374</Words>
  <Application>Microsoft Office PowerPoint</Application>
  <PresentationFormat>Širokoúhlá obrazovka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Faseta</vt:lpstr>
      <vt:lpstr>Současný vývoj kolem Metropolitního plánu – pohled Arniky</vt:lpstr>
      <vt:lpstr>Krátce z historie</vt:lpstr>
      <vt:lpstr>Připomínky odborné skupiny Arniky</vt:lpstr>
      <vt:lpstr>Prezentace aplikace PowerPoint</vt:lpstr>
      <vt:lpstr>Prezentace aplikace PowerPoint</vt:lpstr>
      <vt:lpstr>Co se děje teď?</vt:lpstr>
      <vt:lpstr>Stanoviska dotčených orgánů</vt:lpstr>
      <vt:lpstr>Výtah z obsahu stanovisek</vt:lpstr>
      <vt:lpstr>Co podniká Arnika? </vt:lpstr>
      <vt:lpstr>   Děkuji za pozornost!  www.zmenyprahy.cz www.arnika.org/praha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Současný vývoj kolem Metropolitního plánu – pohled Arniky</dc:title>
  <dc:creator>Václav Orcígr</dc:creator>
  <cp:lastModifiedBy>Václav Orcígr</cp:lastModifiedBy>
  <cp:revision>18</cp:revision>
  <dcterms:created xsi:type="dcterms:W3CDTF">2019-05-06T09:09:56Z</dcterms:created>
  <dcterms:modified xsi:type="dcterms:W3CDTF">2019-05-06T11:58:55Z</dcterms:modified>
</cp:coreProperties>
</file>