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9753600" cx="13004800"/>
  <p:notesSz cx="6769100" cy="9906000"/>
  <p:embeddedFontLst>
    <p:embeddedFont>
      <p:font typeface="Gill Sans"/>
      <p:regular r:id="rId27"/>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08">
          <p15:clr>
            <a:srgbClr val="A4A3A4"/>
          </p15:clr>
        </p15:guide>
        <p15:guide id="2" pos="7906">
          <p15:clr>
            <a:srgbClr val="A4A3A4"/>
          </p15:clr>
        </p15:guide>
        <p15:guide id="3" pos="603">
          <p15:clr>
            <a:srgbClr val="A4A3A4"/>
          </p15:clr>
        </p15:guide>
        <p15:guide id="4" pos="4141">
          <p15:clr>
            <a:srgbClr val="A4A3A4"/>
          </p15:clr>
        </p15:guide>
        <p15:guide id="5" pos="7180">
          <p15:clr>
            <a:srgbClr val="A4A3A4"/>
          </p15:clr>
        </p15:guide>
        <p15:guide id="6" orient="horz" pos="5385">
          <p15:clr>
            <a:srgbClr val="A4A3A4"/>
          </p15:clr>
        </p15:guide>
      </p15:sldGuideLst>
    </p:ext>
    <p:ext uri="{2D200454-40CA-4A62-9FC3-DE9A4176ACB9}">
      <p15:notesGuideLst>
        <p15:guide id="1" orient="horz" pos="3120">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08" orient="horz"/>
        <p:guide pos="7906"/>
        <p:guide pos="603"/>
        <p:guide pos="4141"/>
        <p:guide pos="7180"/>
        <p:guide pos="5385" orient="horz"/>
      </p:guideLst>
    </p:cSldViewPr>
  </p:slideViewPr>
  <p:notesViewPr>
    <p:cSldViewPr snapToGrid="0">
      <p:cViewPr varScale="1">
        <p:scale>
          <a:sx n="100" d="100"/>
          <a:sy n="100" d="100"/>
        </p:scale>
        <p:origin x="0" y="0"/>
      </p:cViewPr>
      <p:guideLst>
        <p:guide pos="3120" orient="horz"/>
        <p:guide pos="213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2934014" cy="495855"/>
          </a:xfrm>
          <a:prstGeom prst="rect">
            <a:avLst/>
          </a:prstGeom>
          <a:noFill/>
          <a:ln>
            <a:noFill/>
          </a:ln>
        </p:spPr>
        <p:txBody>
          <a:bodyPr anchorCtr="0" anchor="t" bIns="45475" lIns="90950" spcFirstLastPara="1" rIns="90950" wrap="square" tIns="45475">
            <a:noAutofit/>
          </a:bodyPr>
          <a:lstStyle>
            <a:lvl1pPr lvl="0" marR="0" rtl="0" algn="l">
              <a:spcBef>
                <a:spcPts val="0"/>
              </a:spcBef>
              <a:spcAft>
                <a:spcPts val="0"/>
              </a:spcAft>
              <a:buSzPts val="1400"/>
              <a:buNone/>
              <a:defRPr b="0" i="0" sz="1200" u="none" cap="none" strike="noStrike">
                <a:solidFill>
                  <a:srgbClr val="000000"/>
                </a:solidFill>
                <a:latin typeface="Gill Sans"/>
                <a:ea typeface="Gill Sans"/>
                <a:cs typeface="Gill Sans"/>
                <a:sym typeface="Gill Sans"/>
              </a:defRPr>
            </a:lvl1pPr>
            <a:lvl2pPr lvl="1"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9pPr>
          </a:lstStyle>
          <a:p/>
        </p:txBody>
      </p:sp>
      <p:sp>
        <p:nvSpPr>
          <p:cNvPr id="4" name="Google Shape;4;n"/>
          <p:cNvSpPr txBox="1"/>
          <p:nvPr>
            <p:ph idx="10" type="dt"/>
          </p:nvPr>
        </p:nvSpPr>
        <p:spPr>
          <a:xfrm>
            <a:off x="3833508" y="0"/>
            <a:ext cx="2934014" cy="495855"/>
          </a:xfrm>
          <a:prstGeom prst="rect">
            <a:avLst/>
          </a:prstGeom>
          <a:noFill/>
          <a:ln>
            <a:noFill/>
          </a:ln>
        </p:spPr>
        <p:txBody>
          <a:bodyPr anchorCtr="0" anchor="t" bIns="45475" lIns="90950" spcFirstLastPara="1" rIns="90950" wrap="square" tIns="45475">
            <a:noAutofit/>
          </a:bodyPr>
          <a:lstStyle>
            <a:lvl1pPr lvl="0" marR="0" rtl="0" algn="r">
              <a:spcBef>
                <a:spcPts val="0"/>
              </a:spcBef>
              <a:spcAft>
                <a:spcPts val="0"/>
              </a:spcAft>
              <a:buSzPts val="1400"/>
              <a:buNone/>
              <a:defRPr b="0" i="0" sz="1200" u="none" cap="none" strike="noStrike">
                <a:solidFill>
                  <a:srgbClr val="000000"/>
                </a:solidFill>
                <a:latin typeface="Gill Sans"/>
                <a:ea typeface="Gill Sans"/>
                <a:cs typeface="Gill Sans"/>
                <a:sym typeface="Gill Sans"/>
              </a:defRPr>
            </a:lvl1pPr>
            <a:lvl2pPr lvl="1"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9pPr>
          </a:lstStyle>
          <a:p/>
        </p:txBody>
      </p:sp>
      <p:sp>
        <p:nvSpPr>
          <p:cNvPr id="5" name="Google Shape;5;n"/>
          <p:cNvSpPr/>
          <p:nvPr>
            <p:ph idx="3" type="sldImg"/>
          </p:nvPr>
        </p:nvSpPr>
        <p:spPr>
          <a:xfrm>
            <a:off x="1728366" y="770351"/>
            <a:ext cx="3395358" cy="25465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410148"/>
            <a:ext cx="2934014" cy="494271"/>
          </a:xfrm>
          <a:prstGeom prst="rect">
            <a:avLst/>
          </a:prstGeom>
          <a:noFill/>
          <a:ln>
            <a:noFill/>
          </a:ln>
        </p:spPr>
        <p:txBody>
          <a:bodyPr anchorCtr="0" anchor="b" bIns="45475" lIns="90950" spcFirstLastPara="1" rIns="90950" wrap="square" tIns="45475">
            <a:noAutofit/>
          </a:bodyPr>
          <a:lstStyle>
            <a:lvl1pPr lvl="0" marR="0" rtl="0" algn="l">
              <a:spcBef>
                <a:spcPts val="0"/>
              </a:spcBef>
              <a:spcAft>
                <a:spcPts val="0"/>
              </a:spcAft>
              <a:buSzPts val="1400"/>
              <a:buNone/>
              <a:defRPr b="0" i="0" sz="1200" u="none" cap="none" strike="noStrike">
                <a:solidFill>
                  <a:srgbClr val="000000"/>
                </a:solidFill>
                <a:latin typeface="Gill Sans"/>
                <a:ea typeface="Gill Sans"/>
                <a:cs typeface="Gill Sans"/>
                <a:sym typeface="Gill Sans"/>
              </a:defRPr>
            </a:lvl1pPr>
            <a:lvl2pPr lvl="1"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9pPr>
          </a:lstStyle>
          <a:p/>
        </p:txBody>
      </p:sp>
      <p:sp>
        <p:nvSpPr>
          <p:cNvPr id="8" name="Google Shape;8;n"/>
          <p:cNvSpPr txBox="1"/>
          <p:nvPr>
            <p:ph idx="12" type="sldNum"/>
          </p:nvPr>
        </p:nvSpPr>
        <p:spPr>
          <a:xfrm>
            <a:off x="3833508" y="9410148"/>
            <a:ext cx="2934014" cy="494271"/>
          </a:xfrm>
          <a:prstGeom prst="rect">
            <a:avLst/>
          </a:prstGeom>
          <a:noFill/>
          <a:ln>
            <a:noFill/>
          </a:ln>
        </p:spPr>
        <p:txBody>
          <a:bodyPr anchorCtr="0" anchor="b" bIns="45475" lIns="90950" spcFirstLastPara="1" rIns="90950" wrap="square" tIns="45475">
            <a:noAutofit/>
          </a:bodyPr>
          <a:lstStyle/>
          <a:p>
            <a:pPr indent="0" lvl="0" marL="0" marR="0" rtl="0" algn="r">
              <a:spcBef>
                <a:spcPts val="0"/>
              </a:spcBef>
              <a:spcAft>
                <a:spcPts val="0"/>
              </a:spcAft>
              <a:buNone/>
            </a:pPr>
            <a:fld id="{00000000-1234-1234-1234-123412341234}" type="slidenum">
              <a:rPr b="0" i="0" lang="cs-CZ" sz="1200" u="none" cap="none" strike="noStrike">
                <a:solidFill>
                  <a:srgbClr val="000000"/>
                </a:solidFill>
                <a:latin typeface="Gill Sans"/>
                <a:ea typeface="Gill Sans"/>
                <a:cs typeface="Gill Sans"/>
                <a:sym typeface="Gill Sans"/>
              </a:rPr>
              <a:t>‹#›</a:t>
            </a:fld>
            <a:endParaRPr b="0" i="0" sz="1200" u="none" cap="none" strike="noStrike">
              <a:solidFill>
                <a:srgbClr val="000000"/>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1:notes"/>
          <p:cNvSpPr txBox="1"/>
          <p:nvPr>
            <p:ph idx="1" type="body"/>
          </p:nvPr>
        </p:nvSpPr>
        <p:spPr>
          <a:xfrm>
            <a:off x="440546" y="3591366"/>
            <a:ext cx="5752315"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b="1" lang="cs-CZ" sz="2000"/>
              <a:t>Prezentace</a:t>
            </a:r>
            <a:endParaRPr/>
          </a:p>
          <a:p>
            <a:pPr indent="0" lvl="0" marL="0" rtl="0" algn="l">
              <a:spcBef>
                <a:spcPts val="360"/>
              </a:spcBef>
              <a:spcAft>
                <a:spcPts val="0"/>
              </a:spcAft>
              <a:buNone/>
            </a:pPr>
            <a:r>
              <a:rPr lang="cs-CZ"/>
              <a:t>11. listopadu, seminář Arniky.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0: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Cílem programu je (obecně) posílit znalostní základnu v oblasti životního prostředí a konkrétně jednak přispět ke zlepšení výkonu veřejné správy, jednak přímo ke zlepšení stavu, resp. prevenci problémů (znečištění, nerovnováhy, atd.). </a:t>
            </a:r>
            <a:endParaRPr/>
          </a:p>
          <a:p>
            <a:pPr indent="0" lvl="0" marL="0" rtl="0" algn="l">
              <a:spcBef>
                <a:spcPts val="360"/>
              </a:spcBef>
              <a:spcAft>
                <a:spcPts val="0"/>
              </a:spcAft>
              <a:buNone/>
            </a:pPr>
            <a:r>
              <a:rPr lang="cs-CZ"/>
              <a:t>Význam vody, sucha a klimaticky změny je jasně vyjádřen tím, že plná polovina všech prostředků je výslovně určena pro tuto problematiku.</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1: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Pro obce je nejzajímavější podprogram 1 – výzkum ve veřejném zájmu. </a:t>
            </a:r>
            <a:endParaRPr/>
          </a:p>
          <a:p>
            <a:pPr indent="0" lvl="0" marL="0" rtl="0" algn="l">
              <a:spcBef>
                <a:spcPts val="360"/>
              </a:spcBef>
              <a:spcAft>
                <a:spcPts val="0"/>
              </a:spcAft>
              <a:buNone/>
            </a:pPr>
            <a:r>
              <a:t/>
            </a:r>
            <a:endParaRPr/>
          </a:p>
          <a:p>
            <a:pPr indent="0" lvl="0" marL="0" rtl="0" algn="l">
              <a:lnSpc>
                <a:spcPct val="130000"/>
              </a:lnSpc>
              <a:spcBef>
                <a:spcPts val="360"/>
              </a:spcBef>
              <a:spcAft>
                <a:spcPts val="0"/>
              </a:spcAft>
              <a:buClr>
                <a:schemeClr val="dk1"/>
              </a:buClr>
              <a:buSzPts val="1200"/>
              <a:buFont typeface="Calibri"/>
              <a:buNone/>
            </a:pPr>
            <a:r>
              <a:rPr b="1" lang="cs-CZ"/>
              <a:t>2) Technologie a inovace </a:t>
            </a:r>
            <a:r>
              <a:rPr lang="cs-CZ" sz="1200"/>
              <a:t>(především komercializovatelné výsledky)</a:t>
            </a:r>
            <a:endParaRPr/>
          </a:p>
          <a:p>
            <a:pPr indent="-171450" lvl="0" marL="171450" rtl="0" algn="l">
              <a:lnSpc>
                <a:spcPct val="130000"/>
              </a:lnSpc>
              <a:spcBef>
                <a:spcPts val="1560"/>
              </a:spcBef>
              <a:spcAft>
                <a:spcPts val="0"/>
              </a:spcAft>
              <a:buClr>
                <a:schemeClr val="dk1"/>
              </a:buClr>
              <a:buSzPts val="1200"/>
              <a:buFont typeface="Arial"/>
              <a:buChar char="•"/>
            </a:pPr>
            <a:r>
              <a:rPr lang="cs-CZ" sz="1200"/>
              <a:t>aplikační garant kdokoliv</a:t>
            </a:r>
            <a:endParaRPr/>
          </a:p>
          <a:p>
            <a:pPr indent="-171450" lvl="0" marL="171450" rtl="0" algn="l">
              <a:lnSpc>
                <a:spcPct val="130000"/>
              </a:lnSpc>
              <a:spcBef>
                <a:spcPts val="1560"/>
              </a:spcBef>
              <a:spcAft>
                <a:spcPts val="0"/>
              </a:spcAft>
              <a:buClr>
                <a:schemeClr val="dk1"/>
              </a:buClr>
              <a:buSzPts val="1200"/>
              <a:buFont typeface="Arial"/>
              <a:buChar char="•"/>
            </a:pPr>
            <a:r>
              <a:rPr lang="cs-CZ" sz="1200"/>
              <a:t>podpora až 90 % (průměr 80 %)</a:t>
            </a:r>
            <a:endParaRPr/>
          </a:p>
          <a:p>
            <a:pPr indent="-171450" lvl="0" marL="171450" rtl="0" algn="l">
              <a:lnSpc>
                <a:spcPct val="130000"/>
              </a:lnSpc>
              <a:spcBef>
                <a:spcPts val="1560"/>
              </a:spcBef>
              <a:spcAft>
                <a:spcPts val="0"/>
              </a:spcAft>
              <a:buClr>
                <a:schemeClr val="dk1"/>
              </a:buClr>
              <a:buSzPts val="1200"/>
              <a:buFont typeface="Arial"/>
              <a:buChar char="•"/>
            </a:pPr>
            <a:r>
              <a:rPr lang="cs-CZ" sz="1200"/>
              <a:t>projekty 2-4 roky, kolem 10 mil. Kč</a:t>
            </a:r>
            <a:endParaRPr/>
          </a:p>
          <a:p>
            <a:pPr indent="-171450" lvl="0" marL="171450" rtl="0" algn="l">
              <a:lnSpc>
                <a:spcPct val="130000"/>
              </a:lnSpc>
              <a:spcBef>
                <a:spcPts val="1560"/>
              </a:spcBef>
              <a:spcAft>
                <a:spcPts val="0"/>
              </a:spcAft>
              <a:buClr>
                <a:schemeClr val="dk1"/>
              </a:buClr>
              <a:buSzPts val="1200"/>
              <a:buFont typeface="Arial"/>
              <a:buChar char="•"/>
            </a:pPr>
            <a:r>
              <a:rPr lang="cs-CZ" sz="1200"/>
              <a:t>celkem cca 130 projektů (1 295 mil. Kč)</a:t>
            </a:r>
            <a:endParaRPr/>
          </a:p>
          <a:p>
            <a:pPr indent="0" lvl="0" marL="0" rtl="0" algn="l">
              <a:lnSpc>
                <a:spcPct val="130000"/>
              </a:lnSpc>
              <a:spcBef>
                <a:spcPts val="1560"/>
              </a:spcBef>
              <a:spcAft>
                <a:spcPts val="0"/>
              </a:spcAft>
              <a:buClr>
                <a:schemeClr val="dk1"/>
              </a:buClr>
              <a:buSzPts val="1200"/>
              <a:buFont typeface="Calibri"/>
              <a:buNone/>
            </a:pPr>
            <a:r>
              <a:rPr b="1" lang="cs-CZ"/>
              <a:t>3) Dlouhodobé perspektivy </a:t>
            </a:r>
            <a:r>
              <a:rPr lang="cs-CZ" sz="1200"/>
              <a:t>(orientovaný výzkum a monitoring)</a:t>
            </a:r>
            <a:endParaRPr/>
          </a:p>
          <a:p>
            <a:pPr indent="-171450" lvl="0" marL="171450" rtl="0" algn="l">
              <a:lnSpc>
                <a:spcPct val="130000"/>
              </a:lnSpc>
              <a:spcBef>
                <a:spcPts val="1560"/>
              </a:spcBef>
              <a:spcAft>
                <a:spcPts val="0"/>
              </a:spcAft>
              <a:buClr>
                <a:schemeClr val="dk1"/>
              </a:buClr>
              <a:buSzPts val="1200"/>
              <a:buFont typeface="Arial"/>
              <a:buChar char="•"/>
            </a:pPr>
            <a:r>
              <a:rPr lang="cs-CZ" sz="1200"/>
              <a:t>aplikační garant MŽP</a:t>
            </a:r>
            <a:endParaRPr/>
          </a:p>
          <a:p>
            <a:pPr indent="-171450" lvl="0" marL="171450" rtl="0" algn="l">
              <a:lnSpc>
                <a:spcPct val="130000"/>
              </a:lnSpc>
              <a:spcBef>
                <a:spcPts val="1560"/>
              </a:spcBef>
              <a:spcAft>
                <a:spcPts val="0"/>
              </a:spcAft>
              <a:buClr>
                <a:schemeClr val="dk1"/>
              </a:buClr>
              <a:buSzPts val="1200"/>
              <a:buFont typeface="Arial"/>
              <a:buChar char="•"/>
            </a:pPr>
            <a:r>
              <a:rPr lang="cs-CZ" sz="1200"/>
              <a:t>7 projektů – center/konsorcií nejvýznamnějších pracovišť v oboru, každé na jedno téma</a:t>
            </a:r>
            <a:endParaRPr/>
          </a:p>
          <a:p>
            <a:pPr indent="-171450" lvl="0" marL="171450" rtl="0" algn="l">
              <a:lnSpc>
                <a:spcPct val="130000"/>
              </a:lnSpc>
              <a:spcBef>
                <a:spcPts val="1560"/>
              </a:spcBef>
              <a:spcAft>
                <a:spcPts val="0"/>
              </a:spcAft>
              <a:buClr>
                <a:schemeClr val="dk1"/>
              </a:buClr>
              <a:buSzPts val="1200"/>
              <a:buFont typeface="Arial"/>
              <a:buChar char="•"/>
            </a:pPr>
            <a:r>
              <a:rPr lang="cs-CZ" sz="1200"/>
              <a:t>podpora 85 %, projekty na 6,5 roku, po 150-300 mil. Kč (celkem 1 650 mil. Kč)</a:t>
            </a:r>
            <a:endParaRPr/>
          </a:p>
          <a:p>
            <a:pPr indent="0" lvl="0" marL="0" rtl="0" algn="l">
              <a:spcBef>
                <a:spcPts val="1560"/>
              </a:spcBef>
              <a:spcAft>
                <a:spcPts val="0"/>
              </a:spcAft>
              <a:buNone/>
            </a:pPr>
            <a:r>
              <a:t/>
            </a:r>
            <a:endParaRPr/>
          </a:p>
        </p:txBody>
      </p:sp>
      <p:sp>
        <p:nvSpPr>
          <p:cNvPr id="147" name="Google Shape;147;p11:notes"/>
          <p:cNvSpPr txBox="1"/>
          <p:nvPr>
            <p:ph idx="12" type="sldNum"/>
          </p:nvPr>
        </p:nvSpPr>
        <p:spPr>
          <a:xfrm>
            <a:off x="3833508" y="9410148"/>
            <a:ext cx="2934014" cy="494271"/>
          </a:xfrm>
          <a:prstGeom prst="rect">
            <a:avLst/>
          </a:prstGeom>
          <a:noFill/>
          <a:ln>
            <a:noFill/>
          </a:ln>
        </p:spPr>
        <p:txBody>
          <a:bodyPr anchorCtr="0" anchor="b" bIns="45475" lIns="90950" spcFirstLastPara="1" rIns="90950" wrap="square" tIns="45475">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2: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Opatření v oblasti mitigace MŽP </a:t>
            </a:r>
            <a:r>
              <a:rPr b="1" lang="cs-CZ"/>
              <a:t>financuje zejména z Operačního programu Životní prostředí a to:</a:t>
            </a:r>
            <a:endParaRPr/>
          </a:p>
          <a:p>
            <a:pPr indent="-171450" lvl="0" marL="171450" rtl="0" algn="l">
              <a:spcBef>
                <a:spcPts val="360"/>
              </a:spcBef>
              <a:spcAft>
                <a:spcPts val="0"/>
              </a:spcAft>
              <a:buClr>
                <a:schemeClr val="dk1"/>
              </a:buClr>
              <a:buSzPts val="1200"/>
              <a:buFont typeface="Arial"/>
              <a:buChar char="•"/>
            </a:pPr>
            <a:r>
              <a:rPr b="0" lang="cs-CZ"/>
              <a:t>v rámci prioritní osy 2 – kotlíkové dotace – alokace 9,8 mld. Kč</a:t>
            </a:r>
            <a:endParaRPr/>
          </a:p>
          <a:p>
            <a:pPr indent="-171450" lvl="0" marL="171450" rtl="0" algn="l">
              <a:spcBef>
                <a:spcPts val="360"/>
              </a:spcBef>
              <a:spcAft>
                <a:spcPts val="0"/>
              </a:spcAft>
              <a:buClr>
                <a:schemeClr val="dk1"/>
              </a:buClr>
              <a:buSzPts val="1200"/>
              <a:buFont typeface="Arial"/>
              <a:buChar char="•"/>
            </a:pPr>
            <a:r>
              <a:rPr b="0" lang="cs-CZ"/>
              <a:t>prioritní osy 5 – energetické úspory a OZE – alokace 14,1 mld. Kč</a:t>
            </a:r>
            <a:endParaRPr/>
          </a:p>
          <a:p>
            <a:pPr indent="0" lvl="0" marL="0" rtl="0" algn="l">
              <a:spcBef>
                <a:spcPts val="360"/>
              </a:spcBef>
              <a:spcAft>
                <a:spcPts val="0"/>
              </a:spcAft>
              <a:buClr>
                <a:schemeClr val="dk1"/>
              </a:buClr>
              <a:buSzPts val="1200"/>
              <a:buFont typeface="Arial"/>
              <a:buNone/>
            </a:pPr>
            <a:r>
              <a:t/>
            </a:r>
            <a:endParaRPr b="0"/>
          </a:p>
          <a:p>
            <a:pPr indent="0" lvl="0" marL="0" rtl="0" algn="l">
              <a:spcBef>
                <a:spcPts val="360"/>
              </a:spcBef>
              <a:spcAft>
                <a:spcPts val="0"/>
              </a:spcAft>
              <a:buClr>
                <a:schemeClr val="dk1"/>
              </a:buClr>
              <a:buSzPts val="1200"/>
              <a:buFont typeface="Arial"/>
              <a:buNone/>
            </a:pPr>
            <a:r>
              <a:rPr b="0" lang="cs-CZ"/>
              <a:t>A dále poté z programu Nová zelená úsporám – očekávané zdroje programu 22,9 mld. Kč</a:t>
            </a:r>
            <a:endParaRPr/>
          </a:p>
          <a:p>
            <a:pPr indent="0" lvl="0" marL="0" rtl="0" algn="l">
              <a:spcBef>
                <a:spcPts val="360"/>
              </a:spcBef>
              <a:spcAft>
                <a:spcPts val="0"/>
              </a:spcAft>
              <a:buClr>
                <a:schemeClr val="dk1"/>
              </a:buClr>
              <a:buSzPts val="1200"/>
              <a:buFont typeface="Arial"/>
              <a:buNone/>
            </a:pPr>
            <a:r>
              <a:t/>
            </a:r>
            <a:endParaRPr b="0"/>
          </a:p>
          <a:p>
            <a:pPr indent="0" lvl="0" marL="0" rtl="0" algn="l">
              <a:spcBef>
                <a:spcPts val="360"/>
              </a:spcBef>
              <a:spcAft>
                <a:spcPts val="0"/>
              </a:spcAft>
              <a:buClr>
                <a:schemeClr val="dk1"/>
              </a:buClr>
              <a:buSzPts val="1200"/>
              <a:buFont typeface="Arial"/>
              <a:buNone/>
            </a:pPr>
            <a:r>
              <a:t/>
            </a:r>
            <a:endParaRPr b="0"/>
          </a:p>
          <a:p>
            <a:pPr indent="0" lvl="0" marL="0" rtl="0" algn="l">
              <a:spcBef>
                <a:spcPts val="360"/>
              </a:spcBef>
              <a:spcAft>
                <a:spcPts val="0"/>
              </a:spcAft>
              <a:buClr>
                <a:schemeClr val="dk1"/>
              </a:buClr>
              <a:buSzPts val="1200"/>
              <a:buFont typeface="Arial"/>
              <a:buNone/>
            </a:pPr>
            <a:r>
              <a:rPr b="0" lang="cs-CZ"/>
              <a:t> + doplňkově další programy jako např. NPŽP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3: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3: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Pro domácnosti podporujeme výměnu kotlů v OPŽP a energeticky úsporné renovace a výstavbu v NZÚ.</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cs-CZ"/>
              <a:t>Úspora energie: </a:t>
            </a:r>
            <a:r>
              <a:rPr lang="cs-CZ"/>
              <a:t>kotlíkové dotace 1,8 PJ + NZÚ 4,7 PJ ročně z dosud vyhodnocených žádostí</a:t>
            </a:r>
            <a:endParaRPr/>
          </a:p>
          <a:p>
            <a:pPr indent="0" lvl="0" marL="0" rtl="0" algn="l">
              <a:spcBef>
                <a:spcPts val="360"/>
              </a:spcBef>
              <a:spcAft>
                <a:spcPts val="0"/>
              </a:spcAft>
              <a:buNone/>
            </a:pPr>
            <a:r>
              <a:t/>
            </a:r>
            <a:endParaRPr/>
          </a:p>
          <a:p>
            <a:pPr indent="0" lvl="0" marL="0" rtl="0" algn="l">
              <a:spcBef>
                <a:spcPts val="360"/>
              </a:spcBef>
              <a:spcAft>
                <a:spcPts val="0"/>
              </a:spcAft>
              <a:buNone/>
            </a:pPr>
            <a:r>
              <a:rPr lang="cs-CZ"/>
              <a:t>Kotlíkové dotace: </a:t>
            </a:r>
            <a:r>
              <a:rPr lang="cs-CZ" sz="1200"/>
              <a:t>z toho pokles o 2,2 PJ hnědého uhlí, 1 PJ černého uhlí, naopak nárůst je u biomasy o 0,3 PJ, o 0,9 PJ u zemního plynu a o 0,2 PJ u elektrické energie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cs-CZ"/>
              <a:t>snížení emisí CO2</a:t>
            </a:r>
            <a:r>
              <a:rPr lang="cs-CZ"/>
              <a:t>: kotlíkové dotace 388 kt/rok + NZÚ 4 660 kt/rok </a:t>
            </a:r>
            <a:endParaRPr/>
          </a:p>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U veřejného sektoru podporujeme energeticky úsporné renovace a výstavbu v pasivním standardu.</a:t>
            </a:r>
            <a:endParaRPr/>
          </a:p>
          <a:p>
            <a:pPr indent="0" lvl="0" marL="0" rtl="0" algn="l">
              <a:spcBef>
                <a:spcPts val="360"/>
              </a:spcBef>
              <a:spcAft>
                <a:spcPts val="0"/>
              </a:spcAft>
              <a:buNone/>
            </a:pPr>
            <a:r>
              <a:t/>
            </a:r>
            <a:endParaRPr/>
          </a:p>
          <a:p>
            <a:pPr indent="0" lvl="0" marL="0" rtl="0" algn="l">
              <a:spcBef>
                <a:spcPts val="360"/>
              </a:spcBef>
              <a:spcAft>
                <a:spcPts val="0"/>
              </a:spcAft>
              <a:buNone/>
            </a:pPr>
            <a:r>
              <a:rPr lang="cs-CZ"/>
              <a:t>Z žádostí, které mají RoPD dosáhneme úspory </a:t>
            </a:r>
            <a:r>
              <a:rPr b="1" lang="cs-CZ"/>
              <a:t>0,7 PJ ročně </a:t>
            </a:r>
            <a:r>
              <a:rPr lang="cs-CZ"/>
              <a:t>(ze 14 mld. Kč jsou vydaná RoPD na cca 7 mld. Kč)</a:t>
            </a:r>
            <a:endParaRPr/>
          </a:p>
          <a:p>
            <a:pPr indent="0" lvl="0" marL="0" rtl="0" algn="l">
              <a:spcBef>
                <a:spcPts val="360"/>
              </a:spcBef>
              <a:spcAft>
                <a:spcPts val="0"/>
              </a:spcAft>
              <a:buNone/>
            </a:pPr>
            <a:r>
              <a:t/>
            </a:r>
            <a:endParaRPr/>
          </a:p>
          <a:p>
            <a:pPr indent="0" lvl="0" marL="0" marR="0" rtl="0" algn="l">
              <a:lnSpc>
                <a:spcPct val="100000"/>
              </a:lnSpc>
              <a:spcBef>
                <a:spcPts val="360"/>
              </a:spcBef>
              <a:spcAft>
                <a:spcPts val="0"/>
              </a:spcAft>
              <a:buClr>
                <a:schemeClr val="dk1"/>
              </a:buClr>
              <a:buSzPts val="1200"/>
              <a:buFont typeface="Arial"/>
              <a:buNone/>
            </a:pPr>
            <a:r>
              <a:rPr lang="cs-CZ" sz="1200">
                <a:latin typeface="Arial"/>
                <a:ea typeface="Arial"/>
                <a:cs typeface="Arial"/>
                <a:sym typeface="Arial"/>
              </a:rPr>
              <a:t>Odhadované roční snížení </a:t>
            </a:r>
            <a:r>
              <a:rPr b="1" lang="cs-CZ" sz="1200">
                <a:latin typeface="Arial"/>
                <a:ea typeface="Arial"/>
                <a:cs typeface="Arial"/>
                <a:sym typeface="Arial"/>
              </a:rPr>
              <a:t>emisí skleníkových plynů</a:t>
            </a:r>
            <a:r>
              <a:rPr lang="cs-CZ" sz="1200">
                <a:latin typeface="Arial"/>
                <a:ea typeface="Arial"/>
                <a:cs typeface="Arial"/>
                <a:sym typeface="Arial"/>
              </a:rPr>
              <a:t>: </a:t>
            </a:r>
            <a:r>
              <a:rPr b="1" lang="cs-CZ" sz="1200">
                <a:solidFill>
                  <a:srgbClr val="C00000"/>
                </a:solidFill>
              </a:rPr>
              <a:t>62 414,70 t CO</a:t>
            </a:r>
            <a:r>
              <a:rPr b="1" baseline="-25000" lang="cs-CZ" sz="1200">
                <a:solidFill>
                  <a:srgbClr val="C00000"/>
                </a:solidFill>
              </a:rPr>
              <a:t>2</a:t>
            </a:r>
            <a:r>
              <a:rPr b="1" lang="cs-CZ" sz="1200">
                <a:solidFill>
                  <a:srgbClr val="C00000"/>
                </a:solidFill>
              </a:rPr>
              <a:t> eq./rok</a:t>
            </a:r>
            <a:endParaRPr/>
          </a:p>
          <a:p>
            <a:pPr indent="0" lvl="0" marL="0" marR="0" rtl="0" algn="l">
              <a:lnSpc>
                <a:spcPct val="100000"/>
              </a:lnSpc>
              <a:spcBef>
                <a:spcPts val="360"/>
              </a:spcBef>
              <a:spcAft>
                <a:spcPts val="0"/>
              </a:spcAft>
              <a:buClr>
                <a:schemeClr val="dk1"/>
              </a:buClr>
              <a:buSzPts val="1200"/>
              <a:buFont typeface="Calibri"/>
              <a:buNone/>
            </a:pPr>
            <a:r>
              <a:t/>
            </a:r>
            <a:endParaRPr b="1" sz="1200">
              <a:solidFill>
                <a:srgbClr val="C00000"/>
              </a:solidFill>
              <a:latin typeface="Arial"/>
              <a:ea typeface="Arial"/>
              <a:cs typeface="Arial"/>
              <a:sym typeface="Arial"/>
            </a:endParaRPr>
          </a:p>
          <a:p>
            <a:pPr indent="0" lvl="0" marL="0" rtl="0" algn="l">
              <a:lnSpc>
                <a:spcPct val="200000"/>
              </a:lnSpc>
              <a:spcBef>
                <a:spcPts val="360"/>
              </a:spcBef>
              <a:spcAft>
                <a:spcPts val="0"/>
              </a:spcAft>
              <a:buNone/>
            </a:pPr>
            <a:r>
              <a:rPr lang="cs-CZ" sz="1200">
                <a:latin typeface="Arial"/>
                <a:ea typeface="Arial"/>
                <a:cs typeface="Arial"/>
                <a:sym typeface="Arial"/>
              </a:rPr>
              <a:t>Snížení emisí tuhých znečišťujících látek: </a:t>
            </a:r>
            <a:r>
              <a:rPr b="1" lang="cs-CZ" sz="1200">
                <a:solidFill>
                  <a:srgbClr val="C00000"/>
                </a:solidFill>
              </a:rPr>
              <a:t>263,31 t/rok</a:t>
            </a:r>
            <a:r>
              <a:rPr lang="cs-CZ" sz="1200">
                <a:latin typeface="Arial"/>
                <a:ea typeface="Arial"/>
                <a:cs typeface="Arial"/>
                <a:sym typeface="Arial"/>
              </a:rPr>
              <a:t>	  </a:t>
            </a:r>
            <a:endParaRPr/>
          </a:p>
          <a:p>
            <a:pPr indent="0" lvl="0" marL="0" rtl="0" algn="l">
              <a:lnSpc>
                <a:spcPct val="200000"/>
              </a:lnSpc>
              <a:spcBef>
                <a:spcPts val="360"/>
              </a:spcBef>
              <a:spcAft>
                <a:spcPts val="0"/>
              </a:spcAft>
              <a:buNone/>
            </a:pPr>
            <a:r>
              <a:rPr lang="cs-CZ" sz="1200">
                <a:latin typeface="Arial"/>
                <a:ea typeface="Arial"/>
                <a:cs typeface="Arial"/>
                <a:sym typeface="Arial"/>
              </a:rPr>
              <a:t>Výroba tepla z obnovitelných zdrojů: </a:t>
            </a:r>
            <a:r>
              <a:rPr b="1" lang="cs-CZ" sz="1200">
                <a:solidFill>
                  <a:srgbClr val="C00000"/>
                </a:solidFill>
                <a:latin typeface="Arial"/>
                <a:ea typeface="Arial"/>
                <a:cs typeface="Arial"/>
                <a:sym typeface="Arial"/>
              </a:rPr>
              <a:t>35 028,52 GJ     </a:t>
            </a:r>
            <a:endParaRPr/>
          </a:p>
          <a:p>
            <a:pPr indent="0" lvl="0" marL="0" marR="0" rtl="0" algn="l">
              <a:lnSpc>
                <a:spcPct val="100000"/>
              </a:lnSpc>
              <a:spcBef>
                <a:spcPts val="360"/>
              </a:spcBef>
              <a:spcAft>
                <a:spcPts val="0"/>
              </a:spcAft>
              <a:buClr>
                <a:schemeClr val="dk1"/>
              </a:buClr>
              <a:buSzPts val="1200"/>
              <a:buFont typeface="Calibri"/>
              <a:buNone/>
            </a:pPr>
            <a:r>
              <a:t/>
            </a:r>
            <a:endParaRPr b="1" sz="1200">
              <a:solidFill>
                <a:srgbClr val="C00000"/>
              </a:solidFill>
              <a:latin typeface="Arial"/>
              <a:ea typeface="Arial"/>
              <a:cs typeface="Arial"/>
              <a:sym typeface="Arial"/>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5: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Na podporu opatření v oblasti sucha má MŽP </a:t>
            </a:r>
            <a:r>
              <a:rPr b="1" lang="cs-CZ"/>
              <a:t>dva hlavní finanční programy</a:t>
            </a:r>
            <a:r>
              <a:rPr lang="cs-CZ"/>
              <a:t>:</a:t>
            </a:r>
            <a:endParaRPr/>
          </a:p>
          <a:p>
            <a:pPr indent="-164883" lvl="0" marL="164883" rtl="0" algn="l">
              <a:spcBef>
                <a:spcPts val="360"/>
              </a:spcBef>
              <a:spcAft>
                <a:spcPts val="0"/>
              </a:spcAft>
              <a:buClr>
                <a:schemeClr val="dk1"/>
              </a:buClr>
              <a:buSzPts val="1200"/>
              <a:buFont typeface="Arial"/>
              <a:buChar char="•"/>
            </a:pPr>
            <a:r>
              <a:rPr lang="cs-CZ"/>
              <a:t>Operační program Životní prostředí – jedná se o opatření v rámci prioritní osy 1: Voda a prioritní osy 4: Příroda a krajiny. (SC 1.2, 1.3, 4.3, 4.4)</a:t>
            </a:r>
            <a:endParaRPr/>
          </a:p>
          <a:p>
            <a:pPr indent="-164883" lvl="0" marL="164883" rtl="0" algn="l">
              <a:spcBef>
                <a:spcPts val="360"/>
              </a:spcBef>
              <a:spcAft>
                <a:spcPts val="0"/>
              </a:spcAft>
              <a:buClr>
                <a:schemeClr val="dk1"/>
              </a:buClr>
              <a:buSzPts val="1200"/>
              <a:buFont typeface="Arial"/>
              <a:buChar char="•"/>
            </a:pPr>
            <a:r>
              <a:rPr lang="cs-CZ"/>
              <a:t>Národní program Životní prostředí, který slouží pro financování doplňkových aktivity, které se nepodporují v rámci OPŽP nebo již byly vyčerpány všechny evropské zdroje. (zdroje pitné vody, vodovodní přivaděče, Dešťovka, tematické kampaně)</a:t>
            </a:r>
            <a:endParaRPr/>
          </a:p>
          <a:p>
            <a:pPr indent="0" lvl="0" marL="0" rtl="0" algn="l">
              <a:spcBef>
                <a:spcPts val="360"/>
              </a:spcBef>
              <a:spcAft>
                <a:spcPts val="0"/>
              </a:spcAft>
              <a:buNone/>
            </a:pPr>
            <a:r>
              <a:rPr lang="cs-CZ"/>
              <a:t> </a:t>
            </a:r>
            <a:endParaRPr/>
          </a:p>
          <a:p>
            <a:pPr indent="0" lvl="0" marL="0" rtl="0" algn="l">
              <a:spcBef>
                <a:spcPts val="360"/>
              </a:spcBef>
              <a:spcAft>
                <a:spcPts val="0"/>
              </a:spcAft>
              <a:buNone/>
            </a:pPr>
            <a:r>
              <a:rPr lang="cs-CZ"/>
              <a:t>V rámci OPŽP je alokováno na opatření zaměřená na sucho celkem 11,6 mld. Kč.</a:t>
            </a:r>
            <a:endParaRPr/>
          </a:p>
          <a:p>
            <a:pPr indent="0" lvl="0" marL="0" rtl="0" algn="l">
              <a:spcBef>
                <a:spcPts val="360"/>
              </a:spcBef>
              <a:spcAft>
                <a:spcPts val="0"/>
              </a:spcAft>
              <a:buNone/>
            </a:pPr>
            <a:r>
              <a:rPr lang="cs-CZ"/>
              <a:t>V NPŽP je na období 2018-2020 připravena částka 1,45 mld. Kč. </a:t>
            </a:r>
            <a:endParaRPr/>
          </a:p>
          <a:p>
            <a:pPr indent="0" lvl="0" marL="0" rtl="0" algn="l">
              <a:spcBef>
                <a:spcPts val="360"/>
              </a:spcBef>
              <a:spcAft>
                <a:spcPts val="0"/>
              </a:spcAft>
              <a:buNone/>
            </a:pPr>
            <a:r>
              <a:rPr b="1" lang="cs-CZ"/>
              <a:t>Celkem tedy 13,1 mld. Kč.</a:t>
            </a:r>
            <a:endParaRPr b="1"/>
          </a:p>
          <a:p>
            <a:pPr indent="0" lvl="0" marL="0" rtl="0" algn="l">
              <a:spcBef>
                <a:spcPts val="360"/>
              </a:spcBef>
              <a:spcAft>
                <a:spcPts val="0"/>
              </a:spcAft>
              <a:buNone/>
            </a:pPr>
            <a:r>
              <a:t/>
            </a:r>
            <a:endParaRPr/>
          </a:p>
          <a:p>
            <a:pPr indent="0" lvl="0" marL="0" rtl="0" algn="l">
              <a:spcBef>
                <a:spcPts val="360"/>
              </a:spcBef>
              <a:spcAft>
                <a:spcPts val="0"/>
              </a:spcAft>
              <a:buNone/>
            </a:pPr>
            <a:r>
              <a:rPr b="1" lang="cs-CZ"/>
              <a:t>+ další programy jako je evropský LIFE nebo národní Program obnovy přirozených funkcí krajiny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6: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6: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Clr>
                <a:schemeClr val="dk1"/>
              </a:buClr>
              <a:buSzPts val="1200"/>
              <a:buFont typeface="Calibri"/>
              <a:buNone/>
            </a:pPr>
            <a:r>
              <a:rPr b="1" lang="cs-CZ">
                <a:latin typeface="Calibri"/>
                <a:ea typeface="Calibri"/>
                <a:cs typeface="Calibri"/>
                <a:sym typeface="Calibri"/>
              </a:rPr>
              <a:t>Název projektu</a:t>
            </a:r>
            <a:r>
              <a:rPr lang="cs-CZ">
                <a:latin typeface="Calibri"/>
                <a:ea typeface="Calibri"/>
                <a:cs typeface="Calibri"/>
                <a:sym typeface="Calibri"/>
              </a:rPr>
              <a:t>: Vybudování zasakovacího průlehu s rýhou u parkoviště  multifunkčního zařízení Petrin v Bruntále</a:t>
            </a:r>
            <a:endParaRPr/>
          </a:p>
          <a:p>
            <a:pPr indent="0" lvl="0" marL="0" rtl="0" algn="l">
              <a:spcBef>
                <a:spcPts val="0"/>
              </a:spcBef>
              <a:spcAft>
                <a:spcPts val="0"/>
              </a:spcAft>
              <a:buClr>
                <a:schemeClr val="dk1"/>
              </a:buClr>
              <a:buSzPts val="1200"/>
              <a:buFont typeface="Calibri"/>
              <a:buNone/>
            </a:pPr>
            <a:r>
              <a:rPr b="1" lang="cs-CZ">
                <a:latin typeface="Calibri"/>
                <a:ea typeface="Calibri"/>
                <a:cs typeface="Calibri"/>
                <a:sym typeface="Calibri"/>
              </a:rPr>
              <a:t>Žadatel</a:t>
            </a:r>
            <a:r>
              <a:rPr lang="cs-CZ">
                <a:latin typeface="Calibri"/>
                <a:ea typeface="Calibri"/>
                <a:cs typeface="Calibri"/>
                <a:sym typeface="Calibri"/>
              </a:rPr>
              <a:t>: Město Bruntál</a:t>
            </a:r>
            <a:endParaRPr/>
          </a:p>
          <a:p>
            <a:pPr indent="0" lvl="0" marL="0" rtl="0" algn="l">
              <a:spcBef>
                <a:spcPts val="0"/>
              </a:spcBef>
              <a:spcAft>
                <a:spcPts val="0"/>
              </a:spcAft>
              <a:buClr>
                <a:schemeClr val="dk1"/>
              </a:buClr>
              <a:buSzPts val="1200"/>
              <a:buFont typeface="Calibri"/>
              <a:buNone/>
            </a:pPr>
            <a:r>
              <a:rPr b="1" lang="cs-CZ">
                <a:latin typeface="Calibri"/>
                <a:ea typeface="Calibri"/>
                <a:cs typeface="Calibri"/>
                <a:sym typeface="Calibri"/>
              </a:rPr>
              <a:t>Podpora EU</a:t>
            </a:r>
            <a:r>
              <a:rPr lang="cs-CZ">
                <a:latin typeface="Calibri"/>
                <a:ea typeface="Calibri"/>
                <a:cs typeface="Calibri"/>
                <a:sym typeface="Calibri"/>
              </a:rPr>
              <a:t>: 1,25 mil. Kč</a:t>
            </a:r>
            <a:endParaRPr/>
          </a:p>
          <a:p>
            <a:pPr indent="0" lvl="0" marL="0" rtl="0" algn="l">
              <a:spcBef>
                <a:spcPts val="0"/>
              </a:spcBef>
              <a:spcAft>
                <a:spcPts val="0"/>
              </a:spcAft>
              <a:buNone/>
            </a:pPr>
            <a:r>
              <a:rPr b="1" lang="cs-CZ">
                <a:latin typeface="Calibri"/>
                <a:ea typeface="Calibri"/>
                <a:cs typeface="Calibri"/>
                <a:sym typeface="Calibri"/>
              </a:rPr>
              <a:t>Cíl projektu:</a:t>
            </a:r>
            <a:r>
              <a:rPr lang="cs-CZ">
                <a:latin typeface="Calibri"/>
                <a:ea typeface="Calibri"/>
                <a:cs typeface="Calibri"/>
                <a:sym typeface="Calibri"/>
              </a:rPr>
              <a:t> vybudování zasakovacího průlehu s rýhou, čímž dojde ke zpomalení a zasakování dešťových vod.</a:t>
            </a:r>
            <a:endParaRPr>
              <a:latin typeface="Calibri"/>
              <a:ea typeface="Calibri"/>
              <a:cs typeface="Calibri"/>
              <a:sym typeface="Calibri"/>
            </a:endParaRPr>
          </a:p>
          <a:p>
            <a:pPr indent="0" lvl="0" marL="0" rtl="0" algn="l">
              <a:spcBef>
                <a:spcPts val="0"/>
              </a:spcBef>
              <a:spcAft>
                <a:spcPts val="0"/>
              </a:spcAft>
              <a:buNone/>
            </a:pPr>
            <a:r>
              <a:rPr b="1" lang="cs-CZ">
                <a:latin typeface="Calibri"/>
                <a:ea typeface="Calibri"/>
                <a:cs typeface="Calibri"/>
                <a:sym typeface="Calibri"/>
              </a:rPr>
              <a:t>Popis projektu</a:t>
            </a:r>
            <a:r>
              <a:rPr lang="cs-CZ">
                <a:latin typeface="Calibri"/>
                <a:ea typeface="Calibri"/>
                <a:cs typeface="Calibri"/>
                <a:sym typeface="Calibri"/>
              </a:rPr>
              <a:t>: Cílem projektu je vybudování zasakovacího průlehu s rýhou u multifunkčního vzdělávacího zařízení Petrin. Pomocí tohoto opatření dojde ke zpomalení a zasakování dešťových vod. Zatravněný průleh zachytí hrubé nečistoty a splaveniny, jemné částice, těžké kovy a jejich nerozpuštěné sloučeniny, uhlovodíky, organické látky a živiny. Při výstavbě budou dodrženy normy pro výstavbu vodních děl a normy pro prostorové uspořádání sítí technické infrastruktury. V rámci projektu bude vybudován akumulační objekt s předčištěním dešťových vod, skládající se ze zasakovacího průlehu a retenční rýhy. V daném území se po provedeném geologickém průzkumu nedoporučuje zasakovat dešťové vody přímo do podzemí.  V případě přetížení objemu průlehu bude voda přepadat přes bezpečnostní přepad a dále bude pokračovat přes odlučovač lehkých kapalin do stávající jednotné kanalizace. Navrhovaný objem průlehu pro akumulaci je 25 m3. Hospodaření se srážkovými vodami je řešeno v území se stávající zástavbou nepodnikatelského charakteru.</a:t>
            </a:r>
            <a:endParaRPr/>
          </a:p>
          <a:p>
            <a:pPr indent="-164883" lvl="0" marL="164883" rtl="0" algn="l">
              <a:spcBef>
                <a:spcPts val="360"/>
              </a:spcBef>
              <a:spcAft>
                <a:spcPts val="0"/>
              </a:spcAft>
              <a:buClr>
                <a:schemeClr val="dk1"/>
              </a:buClr>
              <a:buSzPts val="1200"/>
              <a:buFont typeface="Arial"/>
              <a:buChar char="•"/>
            </a:pPr>
            <a:r>
              <a:rPr lang="cs-CZ">
                <a:latin typeface="Calibri"/>
                <a:ea typeface="Calibri"/>
                <a:cs typeface="Calibri"/>
                <a:sym typeface="Calibri"/>
              </a:rPr>
              <a:t>Parkoviště předmětem projektu není. </a:t>
            </a:r>
            <a:endParaRPr/>
          </a:p>
          <a:p>
            <a:pPr indent="0" lvl="0" marL="0" rtl="0" algn="l">
              <a:spcBef>
                <a:spcPts val="36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7:notes"/>
          <p:cNvSpPr/>
          <p:nvPr>
            <p:ph idx="2" type="sldImg"/>
          </p:nvPr>
        </p:nvSpPr>
        <p:spPr>
          <a:xfrm>
            <a:off x="1477963" y="704850"/>
            <a:ext cx="3665537" cy="2749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7: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Clr>
                <a:schemeClr val="dk1"/>
              </a:buClr>
              <a:buSzPts val="1400"/>
              <a:buFont typeface="Calibri"/>
              <a:buNone/>
            </a:pPr>
            <a:r>
              <a:rPr b="1" lang="cs-CZ" sz="1400">
                <a:latin typeface="Calibri"/>
                <a:ea typeface="Calibri"/>
                <a:cs typeface="Calibri"/>
                <a:sym typeface="Calibri"/>
              </a:rPr>
              <a:t>Název projektu</a:t>
            </a:r>
            <a:r>
              <a:rPr lang="cs-CZ" sz="1400">
                <a:latin typeface="Calibri"/>
                <a:ea typeface="Calibri"/>
                <a:cs typeface="Calibri"/>
                <a:sym typeface="Calibri"/>
              </a:rPr>
              <a:t>: Mokřady Kozmické ptačí louky - II. etapa</a:t>
            </a:r>
            <a:endParaRPr/>
          </a:p>
          <a:p>
            <a:pPr indent="0" lvl="0" marL="0" rtl="0" algn="l">
              <a:spcBef>
                <a:spcPts val="0"/>
              </a:spcBef>
              <a:spcAft>
                <a:spcPts val="0"/>
              </a:spcAft>
              <a:buClr>
                <a:schemeClr val="dk1"/>
              </a:buClr>
              <a:buSzPts val="1400"/>
              <a:buFont typeface="Calibri"/>
              <a:buNone/>
            </a:pPr>
            <a:r>
              <a:rPr b="1" lang="cs-CZ" sz="1400">
                <a:latin typeface="Calibri"/>
                <a:ea typeface="Calibri"/>
                <a:cs typeface="Calibri"/>
                <a:sym typeface="Calibri"/>
              </a:rPr>
              <a:t>Žadatel</a:t>
            </a:r>
            <a:r>
              <a:rPr lang="cs-CZ" sz="1400">
                <a:latin typeface="Calibri"/>
                <a:ea typeface="Calibri"/>
                <a:cs typeface="Calibri"/>
                <a:sym typeface="Calibri"/>
              </a:rPr>
              <a:t>: ČSOP</a:t>
            </a:r>
            <a:endParaRPr/>
          </a:p>
          <a:p>
            <a:pPr indent="0" lvl="0" marL="0" rtl="0" algn="l">
              <a:spcBef>
                <a:spcPts val="0"/>
              </a:spcBef>
              <a:spcAft>
                <a:spcPts val="0"/>
              </a:spcAft>
              <a:buClr>
                <a:schemeClr val="dk1"/>
              </a:buClr>
              <a:buSzPts val="1400"/>
              <a:buFont typeface="Calibri"/>
              <a:buNone/>
            </a:pPr>
            <a:r>
              <a:rPr b="1" lang="cs-CZ" sz="1400">
                <a:latin typeface="Calibri"/>
                <a:ea typeface="Calibri"/>
                <a:cs typeface="Calibri"/>
                <a:sym typeface="Calibri"/>
              </a:rPr>
              <a:t>Podpora EU</a:t>
            </a:r>
            <a:r>
              <a:rPr lang="cs-CZ" sz="1400">
                <a:latin typeface="Calibri"/>
                <a:ea typeface="Calibri"/>
                <a:cs typeface="Calibri"/>
                <a:sym typeface="Calibri"/>
              </a:rPr>
              <a:t>: 7,6 mil. Kč</a:t>
            </a:r>
            <a:endParaRPr/>
          </a:p>
          <a:p>
            <a:pPr indent="0" lvl="0" marL="0" rtl="0" algn="just">
              <a:spcBef>
                <a:spcPts val="0"/>
              </a:spcBef>
              <a:spcAft>
                <a:spcPts val="0"/>
              </a:spcAft>
              <a:buClr>
                <a:schemeClr val="dk1"/>
              </a:buClr>
              <a:buSzPts val="1400"/>
              <a:buFont typeface="Calibri"/>
              <a:buNone/>
            </a:pPr>
            <a:r>
              <a:rPr b="1" lang="cs-CZ" sz="1400">
                <a:latin typeface="Calibri"/>
                <a:ea typeface="Calibri"/>
                <a:cs typeface="Calibri"/>
                <a:sym typeface="Calibri"/>
              </a:rPr>
              <a:t>Popis projektu</a:t>
            </a:r>
            <a:r>
              <a:rPr lang="cs-CZ" sz="1400">
                <a:latin typeface="Calibri"/>
                <a:ea typeface="Calibri"/>
                <a:cs typeface="Calibri"/>
                <a:sym typeface="Calibri"/>
              </a:rPr>
              <a:t>: Projekt řeší obnovu vodního režimu a zadržení vody v krajině. Vytvoření několika skupin vodních tůní v okolí toku Přehyně. Vznik vzácných mokřadních ekosystémů a významných biotopů pro hnízdící a migrující ptactvo, obojživelníky a další živočichy.</a:t>
            </a:r>
            <a:endParaRPr/>
          </a:p>
          <a:p>
            <a:pPr indent="0" lvl="0" marL="0" rtl="0" algn="l">
              <a:spcBef>
                <a:spcPts val="420"/>
              </a:spcBef>
              <a:spcAft>
                <a:spcPts val="0"/>
              </a:spcAft>
              <a:buNone/>
            </a:pPr>
            <a:r>
              <a:t/>
            </a:r>
            <a:endParaRPr sz="14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8: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8: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Clr>
                <a:schemeClr val="dk1"/>
              </a:buClr>
              <a:buSzPts val="1200"/>
              <a:buFont typeface="Arial"/>
              <a:buNone/>
            </a:pPr>
            <a:r>
              <a:t/>
            </a:r>
            <a:endParaRPr/>
          </a:p>
          <a:p>
            <a:pPr indent="0" lvl="0" marL="0" rtl="0" algn="l">
              <a:spcBef>
                <a:spcPts val="360"/>
              </a:spcBef>
              <a:spcAft>
                <a:spcPts val="0"/>
              </a:spcAft>
              <a:buClr>
                <a:schemeClr val="dk1"/>
              </a:buClr>
              <a:buSzPts val="1200"/>
              <a:buFont typeface="Arial"/>
              <a:buNone/>
            </a:pPr>
            <a:r>
              <a:rPr lang="cs-CZ"/>
              <a:t>V novém období bude </a:t>
            </a:r>
            <a:r>
              <a:rPr b="1" lang="cs-CZ"/>
              <a:t>samostatný specifický cíl</a:t>
            </a:r>
            <a:r>
              <a:rPr lang="cs-CZ"/>
              <a:t> zaměřený na adaptaci na změny klimatu a to zejména na řešení povodní a sucha. A dále specifický cíl na energetickou účinnost a specifický cíl na OZE.</a:t>
            </a:r>
            <a:endParaRPr/>
          </a:p>
          <a:p>
            <a:pPr indent="0" lvl="0" marL="0" rtl="0" algn="l">
              <a:spcBef>
                <a:spcPts val="360"/>
              </a:spcBef>
              <a:spcAft>
                <a:spcPts val="0"/>
              </a:spcAft>
              <a:buClr>
                <a:schemeClr val="dk1"/>
              </a:buClr>
              <a:buSzPts val="1200"/>
              <a:buFont typeface="Arial"/>
              <a:buNone/>
            </a:pPr>
            <a:r>
              <a:t/>
            </a:r>
            <a:endParaRPr/>
          </a:p>
          <a:p>
            <a:pPr indent="0" lvl="0" marL="0" rtl="0" algn="l">
              <a:spcBef>
                <a:spcPts val="360"/>
              </a:spcBef>
              <a:spcAft>
                <a:spcPts val="0"/>
              </a:spcAft>
              <a:buClr>
                <a:schemeClr val="dk1"/>
              </a:buClr>
              <a:buSzPts val="1200"/>
              <a:buFont typeface="Arial"/>
              <a:buNone/>
            </a:pPr>
            <a:r>
              <a:rPr b="1" lang="cs-CZ"/>
              <a:t>Alokace není známá</a:t>
            </a:r>
            <a:r>
              <a:rPr lang="cs-CZ"/>
              <a:t> – není schválený víceletý finanční rámec na evropské úrovni tj. není jasné kolik bude mít Česko k dispozici. </a:t>
            </a:r>
            <a:endParaRPr/>
          </a:p>
          <a:p>
            <a:pPr indent="0" lvl="0" marL="0" rtl="0" algn="l">
              <a:spcBef>
                <a:spcPts val="360"/>
              </a:spcBef>
              <a:spcAft>
                <a:spcPts val="0"/>
              </a:spcAft>
              <a:buClr>
                <a:schemeClr val="dk1"/>
              </a:buClr>
              <a:buSzPts val="1200"/>
              <a:buFont typeface="Arial"/>
              <a:buNone/>
            </a:pPr>
            <a:r>
              <a:t/>
            </a:r>
            <a:endParaRPr/>
          </a:p>
          <a:p>
            <a:pPr indent="0" lvl="0" marL="0" rtl="0" algn="l">
              <a:spcBef>
                <a:spcPts val="360"/>
              </a:spcBef>
              <a:spcAft>
                <a:spcPts val="0"/>
              </a:spcAft>
              <a:buClr>
                <a:schemeClr val="dk1"/>
              </a:buClr>
              <a:buSzPts val="1200"/>
              <a:buFont typeface="Arial"/>
              <a:buNone/>
            </a:pPr>
            <a:r>
              <a:rPr lang="cs-CZ"/>
              <a:t>Podle našich návrhů chceme dát do </a:t>
            </a:r>
            <a:r>
              <a:rPr b="1" lang="cs-CZ"/>
              <a:t>adaptace</a:t>
            </a:r>
            <a:r>
              <a:rPr lang="cs-CZ"/>
              <a:t> na změny klimatu </a:t>
            </a:r>
            <a:r>
              <a:rPr b="1" lang="cs-CZ"/>
              <a:t>cca 10 až 15 % celkové alokace (v návrhu máme 13 %), na mitigační </a:t>
            </a:r>
            <a:r>
              <a:rPr b="0" lang="cs-CZ"/>
              <a:t>opatření</a:t>
            </a:r>
            <a:r>
              <a:rPr b="1" lang="cs-CZ"/>
              <a:t> okolo 30 % alokace (v návrhu máme 32 %).</a:t>
            </a:r>
            <a:endParaRPr/>
          </a:p>
          <a:p>
            <a:pPr indent="0" lvl="0" marL="0" rtl="0" algn="l">
              <a:spcBef>
                <a:spcPts val="360"/>
              </a:spcBef>
              <a:spcAft>
                <a:spcPts val="0"/>
              </a:spcAft>
              <a:buClr>
                <a:schemeClr val="dk1"/>
              </a:buClr>
              <a:buSzPts val="1200"/>
              <a:buFont typeface="Arial"/>
              <a:buNone/>
            </a:pPr>
            <a:r>
              <a:t/>
            </a:r>
            <a:endParaRPr/>
          </a:p>
          <a:p>
            <a:pPr indent="0" lvl="0" marL="0" rtl="0" algn="l">
              <a:spcBef>
                <a:spcPts val="360"/>
              </a:spcBef>
              <a:spcAft>
                <a:spcPts val="0"/>
              </a:spcAft>
              <a:buClr>
                <a:schemeClr val="dk1"/>
              </a:buClr>
              <a:buSzPts val="1200"/>
              <a:buFont typeface="Arial"/>
              <a:buNone/>
            </a:pPr>
            <a:r>
              <a:t/>
            </a:r>
            <a:endParaRPr/>
          </a:p>
          <a:p>
            <a:pPr indent="-82550" lvl="0" marL="171450" rtl="0" algn="l">
              <a:spcBef>
                <a:spcPts val="42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95250" lvl="1" marL="628650" rtl="0" algn="l">
              <a:spcBef>
                <a:spcPts val="36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95250" lvl="0" marL="171450" rtl="0" algn="l">
              <a:spcBef>
                <a:spcPts val="360"/>
              </a:spcBef>
              <a:spcAft>
                <a:spcPts val="0"/>
              </a:spcAft>
              <a:buClr>
                <a:schemeClr val="dk1"/>
              </a:buClr>
              <a:buSzPts val="1200"/>
              <a:buFont typeface="Arial"/>
              <a:buNone/>
            </a:pPr>
            <a:r>
              <a:t/>
            </a:r>
            <a:endParaRPr/>
          </a:p>
          <a:p>
            <a:pPr indent="-95250" lvl="0" marL="171450" rtl="0" algn="l">
              <a:spcBef>
                <a:spcPts val="360"/>
              </a:spcBef>
              <a:spcAft>
                <a:spcPts val="0"/>
              </a:spcAft>
              <a:buClr>
                <a:schemeClr val="dk1"/>
              </a:buClr>
              <a:buSzPts val="12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9: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9: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Cílem pro nové období je umožnit resp. snížit náročnost realizace komplexních projektů modernizace veřejných budov, které budou zahrnovat celé řadu opatření od energetických úspor, zavádění obnovitelných zdrojů energie, zlepšení vnitřního prostředí budovy až po adaptaci budovy na změny klimatu. Podporovány tak budou zelené střechy a fasády a systémy na využití srážkové vody nejen samostatně ale i v kombinaci s projekty primárně zaměřenými na energetické úspory.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0: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0: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Clr>
                <a:schemeClr val="dk1"/>
              </a:buClr>
              <a:buSzPts val="1200"/>
              <a:buFont typeface="Arial"/>
              <a:buNone/>
            </a:pPr>
            <a:r>
              <a:t/>
            </a:r>
            <a:endParaRPr b="1"/>
          </a:p>
          <a:p>
            <a:pPr indent="0" lvl="0" marL="0" rtl="0" algn="l">
              <a:spcBef>
                <a:spcPts val="360"/>
              </a:spcBef>
              <a:spcAft>
                <a:spcPts val="0"/>
              </a:spcAft>
              <a:buClr>
                <a:schemeClr val="dk1"/>
              </a:buClr>
              <a:buSzPts val="1200"/>
              <a:buFont typeface="Arial"/>
              <a:buNone/>
            </a:pPr>
            <a:r>
              <a:rPr b="1" lang="cs-CZ"/>
              <a:t>PAVE Litoměřice – projekt v realizaci</a:t>
            </a:r>
            <a:endParaRPr/>
          </a:p>
          <a:p>
            <a:pPr indent="0" lvl="0" marL="0" rtl="0" algn="l">
              <a:spcBef>
                <a:spcPts val="360"/>
              </a:spcBef>
              <a:spcAft>
                <a:spcPts val="0"/>
              </a:spcAft>
              <a:buClr>
                <a:schemeClr val="dk1"/>
              </a:buClr>
              <a:buSzPts val="1200"/>
              <a:buFont typeface="Arial"/>
              <a:buNone/>
            </a:pPr>
            <a:r>
              <a:t/>
            </a:r>
            <a:endParaRPr b="1"/>
          </a:p>
          <a:p>
            <a:pPr indent="0" lvl="0" marL="0" rtl="0" algn="l">
              <a:spcBef>
                <a:spcPts val="360"/>
              </a:spcBef>
              <a:spcAft>
                <a:spcPts val="0"/>
              </a:spcAft>
              <a:buClr>
                <a:schemeClr val="dk1"/>
              </a:buClr>
              <a:buSzPts val="1200"/>
              <a:buFont typeface="Arial"/>
              <a:buNone/>
            </a:pPr>
            <a:r>
              <a:rPr b="0" lang="cs-CZ"/>
              <a:t>Podpořen v rámci výzvy na Ekoinovace č. 2/2017. Podpora činí 50 mil. Kč. </a:t>
            </a:r>
            <a:endParaRPr/>
          </a:p>
          <a:p>
            <a:pPr indent="0" lvl="0" marL="0" rtl="0" algn="l">
              <a:spcBef>
                <a:spcPts val="360"/>
              </a:spcBef>
              <a:spcAft>
                <a:spcPts val="0"/>
              </a:spcAft>
              <a:buClr>
                <a:schemeClr val="dk1"/>
              </a:buClr>
              <a:buSzPts val="1200"/>
              <a:buFont typeface="Arial"/>
              <a:buNone/>
            </a:pPr>
            <a:r>
              <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Energeticky aktivní budova (PNE činí - 9 kWh/m2 za rok)</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Energeticky pasivní standard (řízene větrání, kvalitní obálka)</a:t>
            </a:r>
            <a:endParaRPr sz="1200">
              <a:solidFill>
                <a:srgbClr val="000000"/>
              </a:solidFill>
              <a:latin typeface="Arial"/>
              <a:ea typeface="Arial"/>
              <a:cs typeface="Arial"/>
              <a:sym typeface="Arial"/>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Instalace FV elektrárny o výkonu 100 kWp (střecha, stěna)</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Instalace 6 dobíjecích stanic napojených na FVE</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Vegetační střecha s pobytovou terasou</a:t>
            </a:r>
            <a:endParaRPr sz="1200">
              <a:solidFill>
                <a:srgbClr val="000000"/>
              </a:solidFill>
              <a:latin typeface="Arial"/>
              <a:ea typeface="Arial"/>
              <a:cs typeface="Arial"/>
              <a:sym typeface="Arial"/>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Vodní prvek – jezírko využívající dešťovou vodu ze střechy</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Využití dešťové vody ke splachováni toalet</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Rekuperace teplé vody ze sprch</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„Zelené“ parkoviště se zasakováním dešťové vody</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Využití brownfieldu, eliminace tepelného ostrova</a:t>
            </a:r>
            <a:endParaRPr/>
          </a:p>
          <a:p>
            <a:pPr indent="-95250" lvl="0" marL="171450" rtl="0" algn="l">
              <a:spcBef>
                <a:spcPts val="853"/>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95250" lvl="0" marL="171450" rtl="0" algn="l">
              <a:spcBef>
                <a:spcPts val="853"/>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Celkem 52 bytů, společenský sál</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Investice: 120.000.000 Kč</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26.700 Kč/m</a:t>
            </a:r>
            <a:r>
              <a:rPr baseline="30000" lang="cs-CZ" sz="1200">
                <a:solidFill>
                  <a:srgbClr val="000000"/>
                </a:solidFill>
                <a:latin typeface="Arial"/>
                <a:ea typeface="Arial"/>
                <a:cs typeface="Arial"/>
                <a:sym typeface="Arial"/>
              </a:rPr>
              <a:t>2</a:t>
            </a:r>
            <a:r>
              <a:rPr lang="cs-CZ" sz="1200">
                <a:solidFill>
                  <a:srgbClr val="000000"/>
                </a:solidFill>
                <a:latin typeface="Arial"/>
                <a:ea typeface="Arial"/>
                <a:cs typeface="Arial"/>
                <a:sym typeface="Arial"/>
              </a:rPr>
              <a:t> (EVP = 4.500 m</a:t>
            </a:r>
            <a:r>
              <a:rPr baseline="30000" lang="cs-CZ" sz="1200">
                <a:solidFill>
                  <a:srgbClr val="000000"/>
                </a:solidFill>
                <a:latin typeface="Arial"/>
                <a:ea typeface="Arial"/>
                <a:cs typeface="Arial"/>
                <a:sym typeface="Arial"/>
              </a:rPr>
              <a:t>2</a:t>
            </a:r>
            <a:r>
              <a:rPr lang="cs-CZ" sz="1200">
                <a:solidFill>
                  <a:srgbClr val="000000"/>
                </a:solidFill>
                <a:latin typeface="Arial"/>
                <a:ea typeface="Arial"/>
                <a:cs typeface="Arial"/>
                <a:sym typeface="Arial"/>
              </a:rPr>
              <a:t>), 7.300 Kč/m</a:t>
            </a:r>
            <a:r>
              <a:rPr baseline="30000" lang="cs-CZ" sz="1200">
                <a:solidFill>
                  <a:srgbClr val="000000"/>
                </a:solidFill>
                <a:latin typeface="Arial"/>
                <a:ea typeface="Arial"/>
                <a:cs typeface="Arial"/>
                <a:sym typeface="Arial"/>
              </a:rPr>
              <a:t>3</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Náklady včetně sadových úprav a parkoviště</a:t>
            </a:r>
            <a:endParaRPr/>
          </a:p>
          <a:p>
            <a:pPr indent="-171450" lvl="0" marL="171450" rtl="0" algn="l">
              <a:spcBef>
                <a:spcPts val="853"/>
              </a:spcBef>
              <a:spcAft>
                <a:spcPts val="0"/>
              </a:spcAft>
              <a:buClr>
                <a:srgbClr val="000000"/>
              </a:buClr>
              <a:buSzPts val="1200"/>
              <a:buFont typeface="Arial"/>
              <a:buChar char="•"/>
            </a:pPr>
            <a:r>
              <a:rPr lang="cs-CZ" sz="1200">
                <a:solidFill>
                  <a:srgbClr val="000000"/>
                </a:solidFill>
                <a:latin typeface="Arial"/>
                <a:ea typeface="Arial"/>
                <a:cs typeface="Arial"/>
                <a:sym typeface="Arial"/>
              </a:rPr>
              <a:t>Měsíční náklady na energii 540 Kč pro 50 m</a:t>
            </a:r>
            <a:r>
              <a:rPr baseline="30000" lang="cs-CZ" sz="1200">
                <a:solidFill>
                  <a:srgbClr val="000000"/>
                </a:solidFill>
                <a:latin typeface="Arial"/>
                <a:ea typeface="Arial"/>
                <a:cs typeface="Arial"/>
                <a:sym typeface="Arial"/>
              </a:rPr>
              <a:t>2</a:t>
            </a:r>
            <a:r>
              <a:rPr lang="cs-CZ" sz="1200">
                <a:solidFill>
                  <a:srgbClr val="000000"/>
                </a:solidFill>
                <a:latin typeface="Arial"/>
                <a:ea typeface="Arial"/>
                <a:cs typeface="Arial"/>
                <a:sym typeface="Arial"/>
              </a:rPr>
              <a:t> byt</a:t>
            </a:r>
            <a:endParaRPr/>
          </a:p>
          <a:p>
            <a:pPr indent="-95250" lvl="0" marL="171450" rtl="0" algn="l">
              <a:spcBef>
                <a:spcPts val="853"/>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0" marL="0" rtl="0" algn="l">
              <a:spcBef>
                <a:spcPts val="853"/>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0" lvl="0" marL="0" rtl="0" algn="l">
              <a:spcBef>
                <a:spcPts val="360"/>
              </a:spcBef>
              <a:spcAft>
                <a:spcPts val="0"/>
              </a:spcAft>
              <a:buClr>
                <a:schemeClr val="dk1"/>
              </a:buClr>
              <a:buSzPts val="12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1: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1: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3: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V roce 2017 byl podíl OZE 13 %. Podíl je tak nutné navýšit o 9 procentních bodů.</a:t>
            </a:r>
            <a:endParaRPr/>
          </a:p>
          <a:p>
            <a:pPr indent="0" lvl="0" marL="0" rtl="0" algn="l">
              <a:spcBef>
                <a:spcPts val="360"/>
              </a:spcBef>
              <a:spcAft>
                <a:spcPts val="0"/>
              </a:spcAft>
              <a:buNone/>
            </a:pPr>
            <a:r>
              <a:rPr b="1" lang="cs-CZ"/>
              <a:t>Evropský cíl je 32 %.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4: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V roce 2016 byla konečná spotřeba energie 1036 PJ. </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5: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MŽP se snaží o vyvážený mix opatření stojící na třech pilířích:</a:t>
            </a:r>
            <a:endParaRPr/>
          </a:p>
          <a:p>
            <a:pPr indent="-171450" lvl="0" marL="171450" rtl="0" algn="l">
              <a:spcBef>
                <a:spcPts val="360"/>
              </a:spcBef>
              <a:spcAft>
                <a:spcPts val="0"/>
              </a:spcAft>
              <a:buClr>
                <a:schemeClr val="dk1"/>
              </a:buClr>
              <a:buSzPts val="1200"/>
              <a:buFont typeface="Calibri"/>
              <a:buChar char="-"/>
            </a:pPr>
            <a:r>
              <a:rPr lang="cs-CZ"/>
              <a:t>strategiích a legislativě</a:t>
            </a:r>
            <a:endParaRPr/>
          </a:p>
          <a:p>
            <a:pPr indent="-171450" lvl="0" marL="171450" rtl="0" algn="l">
              <a:spcBef>
                <a:spcPts val="360"/>
              </a:spcBef>
              <a:spcAft>
                <a:spcPts val="0"/>
              </a:spcAft>
              <a:buClr>
                <a:schemeClr val="dk1"/>
              </a:buClr>
              <a:buSzPts val="1200"/>
              <a:buFont typeface="Calibri"/>
              <a:buChar char="-"/>
            </a:pPr>
            <a:r>
              <a:rPr lang="cs-CZ"/>
              <a:t>podpoře výzkumu</a:t>
            </a:r>
            <a:endParaRPr/>
          </a:p>
          <a:p>
            <a:pPr indent="-171450" lvl="0" marL="171450" rtl="0" algn="l">
              <a:spcBef>
                <a:spcPts val="360"/>
              </a:spcBef>
              <a:spcAft>
                <a:spcPts val="0"/>
              </a:spcAft>
              <a:buClr>
                <a:schemeClr val="dk1"/>
              </a:buClr>
              <a:buSzPts val="1200"/>
              <a:buFont typeface="Calibri"/>
              <a:buChar char="-"/>
            </a:pPr>
            <a:r>
              <a:rPr lang="cs-CZ"/>
              <a:t>ekonomických nástrojů v podobě finanční podpory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6: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Clr>
                <a:schemeClr val="dk1"/>
              </a:buClr>
              <a:buSzPts val="1200"/>
              <a:buFont typeface="Calibri"/>
              <a:buNone/>
            </a:pPr>
            <a:r>
              <a:rPr b="1" lang="cs-CZ"/>
              <a:t>Vnitrostátní plán České republiky v oblasti energetiky a klimatu - </a:t>
            </a:r>
            <a:r>
              <a:rPr lang="cs-CZ" sz="1200">
                <a:solidFill>
                  <a:schemeClr val="dk1"/>
                </a:solidFill>
                <a:latin typeface="Calibri"/>
                <a:ea typeface="Calibri"/>
                <a:cs typeface="Calibri"/>
                <a:sym typeface="Calibri"/>
              </a:rPr>
              <a:t>Do konce roku 2019 bude dopracována a zaslána Evropské komisi finální verze </a:t>
            </a:r>
            <a:r>
              <a:rPr i="1" lang="cs-CZ" sz="1200">
                <a:solidFill>
                  <a:schemeClr val="dk1"/>
                </a:solidFill>
                <a:latin typeface="Calibri"/>
                <a:ea typeface="Calibri"/>
                <a:cs typeface="Calibri"/>
                <a:sym typeface="Calibri"/>
              </a:rPr>
              <a:t>Vnitrostátního plánu v oblasti energetiky a klimatu </a:t>
            </a:r>
            <a:r>
              <a:rPr lang="cs-CZ" sz="1200">
                <a:solidFill>
                  <a:schemeClr val="dk1"/>
                </a:solidFill>
                <a:latin typeface="Calibri"/>
                <a:ea typeface="Calibri"/>
                <a:cs typeface="Calibri"/>
                <a:sym typeface="Calibri"/>
              </a:rPr>
              <a:t>se zohledněním doporučení Evropské komise. ČR obdržela několik doporučení v rámci dokumentu Rámcová pozice k </a:t>
            </a:r>
            <a:r>
              <a:rPr i="1" lang="cs-CZ" sz="1200">
                <a:solidFill>
                  <a:schemeClr val="dk1"/>
                </a:solidFill>
                <a:latin typeface="Calibri"/>
                <a:ea typeface="Calibri"/>
                <a:cs typeface="Calibri"/>
                <a:sym typeface="Calibri"/>
              </a:rPr>
              <a:t>Vnitrostátnímu plánu v oblasti energetiky a klimatu</a:t>
            </a:r>
            <a:r>
              <a:rPr lang="cs-CZ" sz="1200">
                <a:solidFill>
                  <a:schemeClr val="dk1"/>
                </a:solidFill>
                <a:latin typeface="Calibri"/>
                <a:ea typeface="Calibri"/>
                <a:cs typeface="Calibri"/>
                <a:sym typeface="Calibri"/>
              </a:rPr>
              <a:t>, na která bude ve finální verzi Vnitrostátního plánu reagovat. V rámci MŽP byl konkrétně vznesen podnět na zvýšení podílu energie z obnovitelných zdrojů do roku 2030 z 20,8 % na 22 %, kdy tato nová hodnota byla prozatím schválena. </a:t>
            </a:r>
            <a:endParaRPr/>
          </a:p>
          <a:p>
            <a:pPr indent="0" lvl="0" marL="0" marR="0" rtl="0" algn="l">
              <a:lnSpc>
                <a:spcPct val="100000"/>
              </a:lnSpc>
              <a:spcBef>
                <a:spcPts val="360"/>
              </a:spcBef>
              <a:spcAft>
                <a:spcPts val="0"/>
              </a:spcAft>
              <a:buClr>
                <a:schemeClr val="dk1"/>
              </a:buClr>
              <a:buSzPts val="1200"/>
              <a:buFont typeface="Calibri"/>
              <a:buNone/>
            </a:pPr>
            <a:r>
              <a:t/>
            </a:r>
            <a:endParaRPr b="1"/>
          </a:p>
          <a:p>
            <a:pPr indent="0" lvl="0" marL="0" marR="0" rtl="0" algn="l">
              <a:lnSpc>
                <a:spcPct val="100000"/>
              </a:lnSpc>
              <a:spcBef>
                <a:spcPts val="360"/>
              </a:spcBef>
              <a:spcAft>
                <a:spcPts val="0"/>
              </a:spcAft>
              <a:buClr>
                <a:schemeClr val="dk1"/>
              </a:buClr>
              <a:buSzPts val="1200"/>
              <a:buFont typeface="Calibri"/>
              <a:buNone/>
            </a:pPr>
            <a:r>
              <a:rPr b="1" lang="cs-CZ"/>
              <a:t>Akční plán čisté mobility - </a:t>
            </a:r>
            <a:r>
              <a:rPr lang="cs-CZ"/>
              <a:t>Akční plán čisté mobility prostřednictvím operačních karet nastavuje například zvýšení podílu obnovitelných zdrojů v dopravě a mnohá další opatření směřující k čistší mobilitě. Za MŽP je především důležitá výroba biometanu prostřednictvím bioplynových stanic zpracovávajíc biologicky rozložitelné odpady a instalace technologií na jímání bioplynu na velké zařízení ČOV.</a:t>
            </a:r>
            <a:endParaRPr b="1"/>
          </a:p>
          <a:p>
            <a:pPr indent="0" lvl="0" marL="0" marR="0" rtl="0" algn="l">
              <a:lnSpc>
                <a:spcPct val="100000"/>
              </a:lnSpc>
              <a:spcBef>
                <a:spcPts val="360"/>
              </a:spcBef>
              <a:spcAft>
                <a:spcPts val="0"/>
              </a:spcAft>
              <a:buClr>
                <a:schemeClr val="dk1"/>
              </a:buClr>
              <a:buSzPts val="1200"/>
              <a:buFont typeface="Calibri"/>
              <a:buNone/>
            </a:pPr>
            <a:r>
              <a:t/>
            </a:r>
            <a:endParaRPr b="1"/>
          </a:p>
          <a:p>
            <a:pPr indent="0" lvl="0" marL="0" marR="0" rtl="0" algn="l">
              <a:lnSpc>
                <a:spcPct val="100000"/>
              </a:lnSpc>
              <a:spcBef>
                <a:spcPts val="360"/>
              </a:spcBef>
              <a:spcAft>
                <a:spcPts val="0"/>
              </a:spcAft>
              <a:buClr>
                <a:schemeClr val="dk1"/>
              </a:buClr>
              <a:buSzPts val="1200"/>
              <a:buFont typeface="Calibri"/>
              <a:buNone/>
            </a:pPr>
            <a:r>
              <a:rPr b="1" lang="cs-CZ"/>
              <a:t>Politika ochrany klimatu v České republice</a:t>
            </a:r>
            <a:endParaRPr/>
          </a:p>
          <a:p>
            <a:pPr indent="0" lvl="0" marL="0" rtl="0" algn="l">
              <a:spcBef>
                <a:spcPts val="360"/>
              </a:spcBef>
              <a:spcAft>
                <a:spcPts val="0"/>
              </a:spcAft>
              <a:buNone/>
            </a:pPr>
            <a:r>
              <a:rPr lang="cs-CZ"/>
              <a:t>Politika ochrany klimatu v České republice nahrazuje Národní program na zmírnění dopadů změny klimatu v ČR z roku 2004. Definuje hlavní cíle a opatření v oblasti ochrany klimatu na národní úrovni tak, aby zajišťovala splnění cílů snižování emisí skleníkových plynů v návaznosti na povinnosti vyplývající z mezinárodních dohod (Rámcová úmluva OSN o změně klimatu a její Kjótský protokol, Pařížská dohoda a závazky vyplývající z legislativy Evropské unie). Tato strategie v oblasti ochrany klimatu do roku 2030, s výhledem do roku 2050, by tak měla přispět k dlouhodobému přechodu na udržitelné nízko-emisní hospodářství ČR.</a:t>
            </a:r>
            <a:endParaRPr/>
          </a:p>
          <a:p>
            <a:pPr indent="0" lvl="0" marL="0" rtl="0" algn="l">
              <a:spcBef>
                <a:spcPts val="360"/>
              </a:spcBef>
              <a:spcAft>
                <a:spcPts val="0"/>
              </a:spcAft>
              <a:buNone/>
            </a:pPr>
            <a:r>
              <a:rPr lang="cs-CZ"/>
              <a:t>Politika ochrany klimatu v České republice se zaměřuje na období 2017 až 2030 s výhledem do roku 2050. Její plnění bude vyhodnoceno do konce roku 2021 a aktualizace Politiky ochrany klimatu v ČR je v návaznosti na přezkum závazků v rámci Pařížské dohody naplánována do konce roku 2023.</a:t>
            </a:r>
            <a:endParaRPr/>
          </a:p>
          <a:p>
            <a:pPr indent="0" lvl="0" marL="0" marR="0" rtl="0" algn="l">
              <a:lnSpc>
                <a:spcPct val="100000"/>
              </a:lnSpc>
              <a:spcBef>
                <a:spcPts val="360"/>
              </a:spcBef>
              <a:spcAft>
                <a:spcPts val="0"/>
              </a:spcAft>
              <a:buClr>
                <a:schemeClr val="dk1"/>
              </a:buClr>
              <a:buSzPts val="1200"/>
              <a:buFont typeface="Calibri"/>
              <a:buNone/>
            </a:pPr>
            <a:r>
              <a:t/>
            </a:r>
            <a:endParaRPr b="1"/>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7: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b="1" lang="cs-CZ" sz="1200"/>
              <a:t>1) Národní akční plán adaptace na změnu klimatu</a:t>
            </a:r>
            <a:endParaRPr/>
          </a:p>
          <a:p>
            <a:pPr indent="0" lvl="0" marL="0" rtl="0" algn="l">
              <a:spcBef>
                <a:spcPts val="360"/>
              </a:spcBef>
              <a:spcAft>
                <a:spcPts val="0"/>
              </a:spcAft>
              <a:buNone/>
            </a:pPr>
            <a:r>
              <a:rPr lang="cs-CZ" sz="1200"/>
              <a:t>Národní akční plán adaptace na změnu klimatu je implementačním dokumentem Strategie přizpůsobení se změně klimatu v podmínkách ČR (2015) a byl schválen usnesením vlády č. 34 ze dne 16. ledna 2017.</a:t>
            </a:r>
            <a:endParaRPr/>
          </a:p>
          <a:p>
            <a:pPr indent="0" lvl="0" marL="0" rtl="0" algn="l">
              <a:spcBef>
                <a:spcPts val="360"/>
              </a:spcBef>
              <a:spcAft>
                <a:spcPts val="0"/>
              </a:spcAft>
              <a:buNone/>
            </a:pPr>
            <a:r>
              <a:rPr lang="cs-CZ" sz="1200"/>
              <a:t>Akční plán je strukturován podle projevů změny klimatu, a to z důvodu významných mezisektorových přesahů jednotlivých projevů změny klimatu a potřeby</a:t>
            </a:r>
            <a:endParaRPr/>
          </a:p>
          <a:p>
            <a:pPr indent="0" lvl="0" marL="0" rtl="0" algn="l">
              <a:spcBef>
                <a:spcPts val="360"/>
              </a:spcBef>
              <a:spcAft>
                <a:spcPts val="0"/>
              </a:spcAft>
              <a:buNone/>
            </a:pPr>
            <a:r>
              <a:rPr lang="cs-CZ" sz="1200"/>
              <a:t>meziresortní spolupráce při předcházení či řešení jejích negativních dopadů:</a:t>
            </a:r>
            <a:endParaRPr/>
          </a:p>
          <a:p>
            <a:pPr indent="0" lvl="0" marL="0" rtl="0" algn="l">
              <a:spcBef>
                <a:spcPts val="360"/>
              </a:spcBef>
              <a:spcAft>
                <a:spcPts val="0"/>
              </a:spcAft>
              <a:buNone/>
            </a:pPr>
            <a:r>
              <a:rPr lang="cs-CZ" sz="1200"/>
              <a:t>1. Dlouhodobé sucho</a:t>
            </a:r>
            <a:endParaRPr/>
          </a:p>
          <a:p>
            <a:pPr indent="0" lvl="0" marL="0" rtl="0" algn="l">
              <a:spcBef>
                <a:spcPts val="360"/>
              </a:spcBef>
              <a:spcAft>
                <a:spcPts val="0"/>
              </a:spcAft>
              <a:buNone/>
            </a:pPr>
            <a:r>
              <a:rPr lang="cs-CZ" sz="1200"/>
              <a:t>2. Povodně a přívalové povodně</a:t>
            </a:r>
            <a:endParaRPr/>
          </a:p>
          <a:p>
            <a:pPr indent="0" lvl="0" marL="0" rtl="0" algn="l">
              <a:spcBef>
                <a:spcPts val="360"/>
              </a:spcBef>
              <a:spcAft>
                <a:spcPts val="0"/>
              </a:spcAft>
              <a:buNone/>
            </a:pPr>
            <a:r>
              <a:rPr lang="cs-CZ" sz="1200"/>
              <a:t>3. Zvyšování teplot</a:t>
            </a:r>
            <a:endParaRPr/>
          </a:p>
          <a:p>
            <a:pPr indent="0" lvl="0" marL="0" rtl="0" algn="l">
              <a:spcBef>
                <a:spcPts val="360"/>
              </a:spcBef>
              <a:spcAft>
                <a:spcPts val="0"/>
              </a:spcAft>
              <a:buNone/>
            </a:pPr>
            <a:r>
              <a:rPr lang="cs-CZ" sz="1200"/>
              <a:t>4. Extrémní meteorologické jevy</a:t>
            </a:r>
            <a:endParaRPr/>
          </a:p>
          <a:p>
            <a:pPr indent="0" lvl="0" marL="0" rtl="0" algn="l">
              <a:spcBef>
                <a:spcPts val="360"/>
              </a:spcBef>
              <a:spcAft>
                <a:spcPts val="0"/>
              </a:spcAft>
              <a:buNone/>
            </a:pPr>
            <a:r>
              <a:rPr lang="cs-CZ" sz="1200"/>
              <a:t>A. Vydatné srážky</a:t>
            </a:r>
            <a:endParaRPr/>
          </a:p>
          <a:p>
            <a:pPr indent="0" lvl="0" marL="0" rtl="0" algn="l">
              <a:spcBef>
                <a:spcPts val="360"/>
              </a:spcBef>
              <a:spcAft>
                <a:spcPts val="0"/>
              </a:spcAft>
              <a:buNone/>
            </a:pPr>
            <a:r>
              <a:rPr lang="cs-CZ" sz="1200"/>
              <a:t>B. Extrémně vysoké teploty (vlny veder)</a:t>
            </a:r>
            <a:endParaRPr/>
          </a:p>
          <a:p>
            <a:pPr indent="0" lvl="0" marL="0" rtl="0" algn="l">
              <a:spcBef>
                <a:spcPts val="360"/>
              </a:spcBef>
              <a:spcAft>
                <a:spcPts val="0"/>
              </a:spcAft>
              <a:buNone/>
            </a:pPr>
            <a:r>
              <a:rPr lang="cs-CZ" sz="1200"/>
              <a:t>C. Extrémní vítr</a:t>
            </a:r>
            <a:endParaRPr/>
          </a:p>
          <a:p>
            <a:pPr indent="0" lvl="0" marL="0" rtl="0" algn="l">
              <a:spcBef>
                <a:spcPts val="360"/>
              </a:spcBef>
              <a:spcAft>
                <a:spcPts val="0"/>
              </a:spcAft>
              <a:buNone/>
            </a:pPr>
            <a:r>
              <a:rPr lang="cs-CZ" sz="1200"/>
              <a:t>5. Přírodní požáry</a:t>
            </a:r>
            <a:endParaRPr/>
          </a:p>
          <a:p>
            <a:pPr indent="0" lvl="0" marL="0" rtl="0" algn="l">
              <a:spcBef>
                <a:spcPts val="360"/>
              </a:spcBef>
              <a:spcAft>
                <a:spcPts val="0"/>
              </a:spcAft>
              <a:buNone/>
            </a:pPr>
            <a:r>
              <a:rPr lang="cs-CZ" sz="1200"/>
              <a:t>Akční plán rozpracovává opatření uvedená v Adaptační strategii ČR do konkrétních úkolů, kterým přiřazuje gesci, termíny plnění, relevanci opatření k</a:t>
            </a:r>
            <a:endParaRPr/>
          </a:p>
          <a:p>
            <a:pPr indent="0" lvl="0" marL="0" rtl="0" algn="l">
              <a:spcBef>
                <a:spcPts val="360"/>
              </a:spcBef>
              <a:spcAft>
                <a:spcPts val="0"/>
              </a:spcAft>
              <a:buNone/>
            </a:pPr>
            <a:r>
              <a:rPr lang="cs-CZ" sz="1200"/>
              <a:t>jednotlivým projevům změny klimatu a zdroje financování.</a:t>
            </a:r>
            <a:endParaRPr/>
          </a:p>
          <a:p>
            <a:pPr indent="0" lvl="0" marL="0" rtl="0" algn="l">
              <a:spcBef>
                <a:spcPts val="360"/>
              </a:spcBef>
              <a:spcAft>
                <a:spcPts val="0"/>
              </a:spcAft>
              <a:buNone/>
            </a:pPr>
            <a:r>
              <a:rPr b="1" lang="cs-CZ" sz="1200"/>
              <a:t>2) Koncepce ochrany před následky sucha pro území České republiky</a:t>
            </a:r>
            <a:endParaRPr/>
          </a:p>
          <a:p>
            <a:pPr indent="0" lvl="0" marL="0" rtl="0" algn="l">
              <a:spcBef>
                <a:spcPts val="360"/>
              </a:spcBef>
              <a:spcAft>
                <a:spcPts val="0"/>
              </a:spcAft>
              <a:buNone/>
            </a:pPr>
            <a:r>
              <a:rPr lang="cs-CZ" sz="1200"/>
              <a:t>Koncepce byla schválená vládou České republiky dne 24. července 2017 usnesením č. 528, jedná se o strategický dokument, který byl zpracován na základě</a:t>
            </a:r>
            <a:endParaRPr/>
          </a:p>
          <a:p>
            <a:pPr indent="0" lvl="0" marL="0" rtl="0" algn="l">
              <a:spcBef>
                <a:spcPts val="360"/>
              </a:spcBef>
              <a:spcAft>
                <a:spcPts val="0"/>
              </a:spcAft>
              <a:buNone/>
            </a:pPr>
            <a:r>
              <a:rPr lang="cs-CZ" sz="1200"/>
              <a:t>výstupů činnosti Mezirezortní komise VODA-SUCHO skupinou pracovníků Ministerstva zemědělství, Ministerstva životního prostředí a VÚV TGM v. v. i.</a:t>
            </a:r>
            <a:endParaRPr/>
          </a:p>
          <a:p>
            <a:pPr indent="0" lvl="0" marL="0" rtl="0" algn="l">
              <a:spcBef>
                <a:spcPts val="360"/>
              </a:spcBef>
              <a:spcAft>
                <a:spcPts val="0"/>
              </a:spcAft>
              <a:buNone/>
            </a:pPr>
            <a:r>
              <a:rPr lang="cs-CZ" sz="1200"/>
              <a:t>Koncepce obsahuje pět tematických pilířů:</a:t>
            </a:r>
            <a:endParaRPr/>
          </a:p>
          <a:p>
            <a:pPr indent="-219845" lvl="0" marL="219845" rtl="0" algn="l">
              <a:spcBef>
                <a:spcPts val="360"/>
              </a:spcBef>
              <a:spcAft>
                <a:spcPts val="0"/>
              </a:spcAft>
              <a:buClr>
                <a:schemeClr val="dk1"/>
              </a:buClr>
              <a:buSzPts val="1200"/>
              <a:buFont typeface="Calibri"/>
              <a:buAutoNum type="alphaLcParenR"/>
            </a:pPr>
            <a:r>
              <a:rPr lang="cs-CZ" sz="1200"/>
              <a:t>Vytvoření informační platformy o suchu a nedostatku vody</a:t>
            </a:r>
            <a:endParaRPr/>
          </a:p>
          <a:p>
            <a:pPr indent="0" lvl="0" marL="0" rtl="0" algn="l">
              <a:spcBef>
                <a:spcPts val="360"/>
              </a:spcBef>
              <a:spcAft>
                <a:spcPts val="0"/>
              </a:spcAft>
              <a:buNone/>
            </a:pPr>
            <a:r>
              <a:rPr lang="cs-CZ" sz="1200"/>
              <a:t>Prvním krokem při zvládání rizika sucha a nedostatku vody, je vytvoření informační platformy pro monitoring sucha a stavu vodních zdrojů. Zajištění srozumitelné informace o aktuálním stavu sucha a vodních zdrojů včetně očekávaného vývoje, aby bylo možné včas zahájit přijímání potřebných operativních opatření.</a:t>
            </a:r>
            <a:endParaRPr/>
          </a:p>
          <a:p>
            <a:pPr indent="0" lvl="0" marL="0" rtl="0" algn="l">
              <a:spcBef>
                <a:spcPts val="360"/>
              </a:spcBef>
              <a:spcAft>
                <a:spcPts val="0"/>
              </a:spcAft>
              <a:buNone/>
            </a:pPr>
            <a:r>
              <a:rPr lang="cs-CZ" sz="1200"/>
              <a:t>b) Posilování odolnosti a rozvoj vodních zdrojů</a:t>
            </a:r>
            <a:endParaRPr/>
          </a:p>
          <a:p>
            <a:pPr indent="0" lvl="0" marL="0" rtl="0" algn="l">
              <a:spcBef>
                <a:spcPts val="360"/>
              </a:spcBef>
              <a:spcAft>
                <a:spcPts val="0"/>
              </a:spcAft>
              <a:buNone/>
            </a:pPr>
            <a:r>
              <a:rPr lang="cs-CZ" sz="1200"/>
              <a:t>Druhý pilíř představuje reakci na pozorované nepříznivé trendy v množství a jakosti dostupných vodních zdrojů a rovněž na nepříznivé dopady změny klimatu. Do této skupiny opatření primárně spadají opatření na stávající vodárenské infrastruktuře, opatření na ochranu množství a jakosti dostupných vodních zdrojů a strategické aktivity zaměřené na přípravu a realizaci nových vodních zdrojů.</a:t>
            </a:r>
            <a:endParaRPr/>
          </a:p>
          <a:p>
            <a:pPr indent="0" lvl="0" marL="0" rtl="0" algn="l">
              <a:spcBef>
                <a:spcPts val="360"/>
              </a:spcBef>
              <a:spcAft>
                <a:spcPts val="0"/>
              </a:spcAft>
              <a:buNone/>
            </a:pPr>
            <a:r>
              <a:rPr lang="cs-CZ" sz="1200"/>
              <a:t>c) Zemědělství jako nástroj ochrany množství a jakosti vody a ochrany půdy</a:t>
            </a:r>
            <a:endParaRPr/>
          </a:p>
          <a:p>
            <a:pPr indent="0" lvl="0" marL="0" rtl="0" algn="l">
              <a:spcBef>
                <a:spcPts val="360"/>
              </a:spcBef>
              <a:spcAft>
                <a:spcPts val="0"/>
              </a:spcAft>
              <a:buNone/>
            </a:pPr>
            <a:r>
              <a:rPr lang="cs-CZ" sz="1200"/>
              <a:t>Cílem opatření navržených v rámci tohoto pilíře je snížení následků sucha v zemědělství, zlepšení fyzikálních vlastností půd, zpomalení odtoku vody z krajiny a ochrana jakosti vody.</a:t>
            </a:r>
            <a:endParaRPr/>
          </a:p>
          <a:p>
            <a:pPr indent="0" lvl="0" marL="0" rtl="0" algn="l">
              <a:spcBef>
                <a:spcPts val="360"/>
              </a:spcBef>
              <a:spcAft>
                <a:spcPts val="0"/>
              </a:spcAft>
              <a:buNone/>
            </a:pPr>
            <a:r>
              <a:rPr lang="cs-CZ" sz="1200"/>
              <a:t>d) Zvýšení retenční a akumulační schopnosti krajiny</a:t>
            </a:r>
            <a:endParaRPr/>
          </a:p>
          <a:p>
            <a:pPr indent="0" lvl="0" marL="0" rtl="0" algn="l">
              <a:spcBef>
                <a:spcPts val="360"/>
              </a:spcBef>
              <a:spcAft>
                <a:spcPts val="0"/>
              </a:spcAft>
              <a:buNone/>
            </a:pPr>
            <a:r>
              <a:rPr lang="cs-CZ" sz="1200"/>
              <a:t>Pilíř zahrnuje veškeré aktivity k nápravě nepříznivých důsledků systematického odvodnění krajiny a zásahů člověka do sítě vodních toků.</a:t>
            </a:r>
            <a:endParaRPr/>
          </a:p>
          <a:p>
            <a:pPr indent="0" lvl="0" marL="0" rtl="0" algn="l">
              <a:spcBef>
                <a:spcPts val="360"/>
              </a:spcBef>
              <a:spcAft>
                <a:spcPts val="0"/>
              </a:spcAft>
              <a:buNone/>
            </a:pPr>
            <a:r>
              <a:rPr lang="cs-CZ" sz="1200"/>
              <a:t>e) Podpora principů zodpovědného hospodaření s vodou napříč sektory</a:t>
            </a:r>
            <a:endParaRPr/>
          </a:p>
          <a:p>
            <a:pPr indent="0" lvl="0" marL="0" rtl="0" algn="l">
              <a:spcBef>
                <a:spcPts val="360"/>
              </a:spcBef>
              <a:spcAft>
                <a:spcPts val="0"/>
              </a:spcAft>
              <a:buNone/>
            </a:pPr>
            <a:r>
              <a:rPr lang="cs-CZ" sz="1200"/>
              <a:t>Pilíř je zaměřen na snižování poptávky po vodě, její opětovné využívání a snižování míry znečištění vody, která se navrací do přirozeného prostředí.</a:t>
            </a:r>
            <a:endParaRPr/>
          </a:p>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rPr lang="cs-CZ"/>
              <a:t>MŽP poskytuje i podporu obcím, které se dobrovolně zapojují v iniciativě Pakt starostů a primátorů. Předmětem podpory je zpracování akčních plánů pro udržitelnou energii, které obsahují závazky ke snižování skleníkových plynů včetně návrhů konkrétních opatření.</a:t>
            </a:r>
            <a:endParaRPr/>
          </a:p>
          <a:p>
            <a:pPr indent="0" lvl="0" marL="0" rtl="0" algn="l">
              <a:spcBef>
                <a:spcPts val="360"/>
              </a:spcBef>
              <a:spcAft>
                <a:spcPts val="0"/>
              </a:spcAft>
              <a:buNone/>
            </a:pPr>
            <a:r>
              <a:t/>
            </a:r>
            <a:endParaRPr/>
          </a:p>
          <a:p>
            <a:pPr indent="0" lvl="0" marL="0" rtl="0" algn="l">
              <a:spcBef>
                <a:spcPts val="360"/>
              </a:spcBef>
              <a:spcAft>
                <a:spcPts val="0"/>
              </a:spcAft>
              <a:buNone/>
            </a:pPr>
            <a:r>
              <a:rPr lang="cs-CZ"/>
              <a:t>Doposud bylo podpořeno 7 měst, v průměru byla podpora pro jedno město 0,7 mil. Kč. </a:t>
            </a:r>
            <a:endParaRPr/>
          </a:p>
          <a:p>
            <a:pPr indent="0" lvl="0" marL="0" rtl="0" algn="l">
              <a:spcBef>
                <a:spcPts val="360"/>
              </a:spcBef>
              <a:spcAft>
                <a:spcPts val="0"/>
              </a:spcAft>
              <a:buNone/>
            </a:pPr>
            <a:r>
              <a:rPr lang="cs-CZ"/>
              <a:t>Na konci září byla ukončena další výzva – evidujeme 4 žádosti o podporu ve výši 5 mil. Kč.</a:t>
            </a:r>
            <a:endParaRPr/>
          </a:p>
          <a:p>
            <a:pPr indent="0" lvl="0" marL="0" rtl="0" algn="l">
              <a:spcBef>
                <a:spcPts val="360"/>
              </a:spcBef>
              <a:spcAft>
                <a:spcPts val="0"/>
              </a:spcAft>
              <a:buNone/>
            </a:pPr>
            <a:r>
              <a:rPr lang="cs-CZ"/>
              <a:t>Vyhlášení další výzvy je naplánováno na konec roku 2020, alokace 5 mil. Kč.</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1728788" y="769938"/>
            <a:ext cx="3395662" cy="254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9:notes"/>
          <p:cNvSpPr txBox="1"/>
          <p:nvPr>
            <p:ph idx="1" type="body"/>
          </p:nvPr>
        </p:nvSpPr>
        <p:spPr>
          <a:xfrm>
            <a:off x="440547" y="3591366"/>
            <a:ext cx="5740512" cy="5571646"/>
          </a:xfrm>
          <a:prstGeom prst="rect">
            <a:avLst/>
          </a:prstGeom>
          <a:noFill/>
          <a:ln>
            <a:noFill/>
          </a:ln>
        </p:spPr>
        <p:txBody>
          <a:bodyPr anchorCtr="0" anchor="t" bIns="45475" lIns="90950" spcFirstLastPara="1" rIns="90950" wrap="square" tIns="45475">
            <a:noAutofit/>
          </a:bodyPr>
          <a:lstStyle/>
          <a:p>
            <a:pPr indent="0" lvl="0" marL="0" rtl="0" algn="l">
              <a:spcBef>
                <a:spcPts val="0"/>
              </a:spcBef>
              <a:spcAft>
                <a:spcPts val="0"/>
              </a:spcAft>
              <a:buNone/>
            </a:pPr>
            <a:r>
              <a:t/>
            </a:r>
            <a:endParaRPr/>
          </a:p>
        </p:txBody>
      </p:sp>
      <p:sp>
        <p:nvSpPr>
          <p:cNvPr id="126" name="Google Shape;126;p9:notes"/>
          <p:cNvSpPr txBox="1"/>
          <p:nvPr>
            <p:ph idx="12" type="sldNum"/>
          </p:nvPr>
        </p:nvSpPr>
        <p:spPr>
          <a:xfrm>
            <a:off x="3833508" y="9410148"/>
            <a:ext cx="2934014" cy="494271"/>
          </a:xfrm>
          <a:prstGeom prst="rect">
            <a:avLst/>
          </a:prstGeom>
          <a:noFill/>
          <a:ln>
            <a:noFill/>
          </a:ln>
        </p:spPr>
        <p:txBody>
          <a:bodyPr anchorCtr="0" anchor="b" bIns="45475" lIns="90950" spcFirstLastPara="1" rIns="90950" wrap="square" tIns="45475">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974725" y="3030538"/>
            <a:ext cx="11055350" cy="2090737"/>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sz="5400">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
          <p:cNvSpPr txBox="1"/>
          <p:nvPr>
            <p:ph idx="1" type="subTitle"/>
          </p:nvPr>
        </p:nvSpPr>
        <p:spPr>
          <a:xfrm>
            <a:off x="1951038" y="5527675"/>
            <a:ext cx="9102725" cy="2492375"/>
          </a:xfrm>
          <a:prstGeom prst="rect">
            <a:avLst/>
          </a:prstGeom>
          <a:noFill/>
          <a:ln>
            <a:noFill/>
          </a:ln>
        </p:spPr>
        <p:txBody>
          <a:bodyPr anchorCtr="0" anchor="t" bIns="50800" lIns="50800" spcFirstLastPara="1" rIns="50800" wrap="square" tIns="50800">
            <a:noAutofit/>
          </a:bodyPr>
          <a:lstStyle>
            <a:lvl1pPr lvl="0" algn="ctr">
              <a:spcBef>
                <a:spcPts val="0"/>
              </a:spcBef>
              <a:spcAft>
                <a:spcPts val="0"/>
              </a:spcAft>
              <a:buClr>
                <a:schemeClr val="dk1"/>
              </a:buClr>
              <a:buSzPts val="4400"/>
              <a:buNone/>
              <a:defRPr sz="4400"/>
            </a:lvl1pPr>
            <a:lvl2pPr lvl="1" algn="ctr">
              <a:spcBef>
                <a:spcPts val="0"/>
              </a:spcBef>
              <a:spcAft>
                <a:spcPts val="0"/>
              </a:spcAft>
              <a:buClr>
                <a:schemeClr val="dk1"/>
              </a:buClr>
              <a:buSzPts val="2800"/>
              <a:buNone/>
              <a:defRPr/>
            </a:lvl2pPr>
            <a:lvl3pPr lvl="2" algn="ctr">
              <a:spcBef>
                <a:spcPts val="0"/>
              </a:spcBef>
              <a:spcAft>
                <a:spcPts val="0"/>
              </a:spcAft>
              <a:buClr>
                <a:schemeClr val="dk1"/>
              </a:buClr>
              <a:buSzPts val="2800"/>
              <a:buFont typeface="Verdana"/>
              <a:buNone/>
              <a:defRPr/>
            </a:lvl3pPr>
            <a:lvl4pPr lvl="3" algn="ctr">
              <a:spcBef>
                <a:spcPts val="0"/>
              </a:spcBef>
              <a:spcAft>
                <a:spcPts val="0"/>
              </a:spcAft>
              <a:buClr>
                <a:schemeClr val="dk1"/>
              </a:buClr>
              <a:buSzPts val="2800"/>
              <a:buNone/>
              <a:defRPr/>
            </a:lvl4pPr>
            <a:lvl5pPr lvl="4" algn="ctr">
              <a:spcBef>
                <a:spcPts val="0"/>
              </a:spcBef>
              <a:spcAft>
                <a:spcPts val="0"/>
              </a:spcAft>
              <a:buClr>
                <a:schemeClr val="dk1"/>
              </a:buClr>
              <a:buSzPts val="2800"/>
              <a:buFont typeface="Verdana"/>
              <a:buNone/>
              <a:defRPr/>
            </a:lvl5pPr>
            <a:lvl6pPr lvl="5" algn="ctr">
              <a:spcBef>
                <a:spcPts val="0"/>
              </a:spcBef>
              <a:spcAft>
                <a:spcPts val="0"/>
              </a:spcAft>
              <a:buClr>
                <a:schemeClr val="dk1"/>
              </a:buClr>
              <a:buSzPts val="3600"/>
              <a:buFont typeface="Open Sans"/>
              <a:buNone/>
              <a:defRPr/>
            </a:lvl6pPr>
            <a:lvl7pPr lvl="6" algn="ctr">
              <a:spcBef>
                <a:spcPts val="0"/>
              </a:spcBef>
              <a:spcAft>
                <a:spcPts val="0"/>
              </a:spcAft>
              <a:buClr>
                <a:schemeClr val="dk1"/>
              </a:buClr>
              <a:buSzPts val="3600"/>
              <a:buFont typeface="Open Sans"/>
              <a:buNone/>
              <a:defRPr/>
            </a:lvl7pPr>
            <a:lvl8pPr lvl="7" algn="ctr">
              <a:spcBef>
                <a:spcPts val="0"/>
              </a:spcBef>
              <a:spcAft>
                <a:spcPts val="0"/>
              </a:spcAft>
              <a:buClr>
                <a:schemeClr val="dk1"/>
              </a:buClr>
              <a:buSzPts val="3600"/>
              <a:buFont typeface="Open Sans"/>
              <a:buNone/>
              <a:defRPr/>
            </a:lvl8pPr>
            <a:lvl9pPr lvl="8" algn="ctr">
              <a:spcBef>
                <a:spcPts val="0"/>
              </a:spcBef>
              <a:spcAft>
                <a:spcPts val="0"/>
              </a:spcAft>
              <a:buClr>
                <a:schemeClr val="dk1"/>
              </a:buClr>
              <a:buSzPts val="3600"/>
              <a:buFont typeface="Open Sans"/>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48" name="Shape 48"/>
        <p:cNvGrpSpPr/>
        <p:nvPr/>
      </p:nvGrpSpPr>
      <p:grpSpPr>
        <a:xfrm>
          <a:off x="0" y="0"/>
          <a:ext cx="0" cy="0"/>
          <a:chOff x="0" y="0"/>
          <a:chExt cx="0" cy="0"/>
        </a:xfrm>
      </p:grpSpPr>
      <p:sp>
        <p:nvSpPr>
          <p:cNvPr id="49" name="Google Shape;49;p11"/>
          <p:cNvSpPr txBox="1"/>
          <p:nvPr>
            <p:ph type="title"/>
          </p:nvPr>
        </p:nvSpPr>
        <p:spPr>
          <a:xfrm>
            <a:off x="1270000" y="484188"/>
            <a:ext cx="10464800" cy="1655762"/>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11"/>
          <p:cNvSpPr txBox="1"/>
          <p:nvPr>
            <p:ph idx="1" type="body"/>
          </p:nvPr>
        </p:nvSpPr>
        <p:spPr>
          <a:xfrm rot="5400000">
            <a:off x="3609976" y="-79374"/>
            <a:ext cx="5761037" cy="10488612"/>
          </a:xfrm>
          <a:prstGeom prst="rect">
            <a:avLst/>
          </a:prstGeom>
          <a:noFill/>
          <a:ln>
            <a:noFill/>
          </a:ln>
        </p:spPr>
        <p:txBody>
          <a:bodyPr anchorCtr="0" anchor="t" bIns="50800" lIns="50800" spcFirstLastPara="1" rIns="50800" wrap="square" tIns="508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
              <a:defRPr/>
            </a:lvl4pPr>
            <a:lvl5pPr indent="-342900" lvl="4" marL="2286000" algn="l">
              <a:spcBef>
                <a:spcPts val="0"/>
              </a:spcBef>
              <a:spcAft>
                <a:spcPts val="0"/>
              </a:spcAft>
              <a:buClr>
                <a:schemeClr val="dk1"/>
              </a:buClr>
              <a:buSzPts val="1800"/>
              <a:buChar char="-"/>
              <a:defRPr/>
            </a:lvl5pPr>
            <a:lvl6pPr indent="-228600" lvl="5" marL="2743200" algn="ctr">
              <a:spcBef>
                <a:spcPts val="0"/>
              </a:spcBef>
              <a:spcAft>
                <a:spcPts val="0"/>
              </a:spcAft>
              <a:buSzPts val="1400"/>
              <a:buNone/>
              <a:defRPr/>
            </a:lvl6pPr>
            <a:lvl7pPr indent="-228600" lvl="6" marL="3200400" algn="ctr">
              <a:spcBef>
                <a:spcPts val="0"/>
              </a:spcBef>
              <a:spcAft>
                <a:spcPts val="0"/>
              </a:spcAft>
              <a:buSzPts val="1400"/>
              <a:buNone/>
              <a:defRPr/>
            </a:lvl7pPr>
            <a:lvl8pPr indent="-228600" lvl="7" marL="3657600" algn="ctr">
              <a:spcBef>
                <a:spcPts val="0"/>
              </a:spcBef>
              <a:spcAft>
                <a:spcPts val="0"/>
              </a:spcAft>
              <a:buSzPts val="1400"/>
              <a:buNone/>
              <a:defRPr/>
            </a:lvl8pPr>
            <a:lvl9pPr indent="-228600" lvl="8" marL="4114800" algn="ctr">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7378700" y="2997200"/>
            <a:ext cx="6096000" cy="2616200"/>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12"/>
          <p:cNvSpPr txBox="1"/>
          <p:nvPr>
            <p:ph idx="1" type="body"/>
          </p:nvPr>
        </p:nvSpPr>
        <p:spPr>
          <a:xfrm rot="5400000">
            <a:off x="2070100" y="457200"/>
            <a:ext cx="6096000" cy="7696200"/>
          </a:xfrm>
          <a:prstGeom prst="rect">
            <a:avLst/>
          </a:prstGeom>
          <a:noFill/>
          <a:ln>
            <a:noFill/>
          </a:ln>
        </p:spPr>
        <p:txBody>
          <a:bodyPr anchorCtr="0" anchor="t" bIns="50800" lIns="50800" spcFirstLastPara="1" rIns="50800" wrap="square" tIns="508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
              <a:defRPr/>
            </a:lvl4pPr>
            <a:lvl5pPr indent="-342900" lvl="4" marL="2286000" algn="l">
              <a:spcBef>
                <a:spcPts val="0"/>
              </a:spcBef>
              <a:spcAft>
                <a:spcPts val="0"/>
              </a:spcAft>
              <a:buClr>
                <a:schemeClr val="dk1"/>
              </a:buClr>
              <a:buSzPts val="1800"/>
              <a:buChar char="-"/>
              <a:defRPr/>
            </a:lvl5pPr>
            <a:lvl6pPr indent="-228600" lvl="5" marL="2743200" algn="ctr">
              <a:spcBef>
                <a:spcPts val="0"/>
              </a:spcBef>
              <a:spcAft>
                <a:spcPts val="0"/>
              </a:spcAft>
              <a:buSzPts val="1400"/>
              <a:buNone/>
              <a:defRPr/>
            </a:lvl6pPr>
            <a:lvl7pPr indent="-228600" lvl="6" marL="3200400" algn="ctr">
              <a:spcBef>
                <a:spcPts val="0"/>
              </a:spcBef>
              <a:spcAft>
                <a:spcPts val="0"/>
              </a:spcAft>
              <a:buSzPts val="1400"/>
              <a:buNone/>
              <a:defRPr/>
            </a:lvl7pPr>
            <a:lvl8pPr indent="-228600" lvl="7" marL="3657600" algn="ctr">
              <a:spcBef>
                <a:spcPts val="0"/>
              </a:spcBef>
              <a:spcAft>
                <a:spcPts val="0"/>
              </a:spcAft>
              <a:buSzPts val="1400"/>
              <a:buNone/>
              <a:defRPr/>
            </a:lvl8pPr>
            <a:lvl9pPr indent="-228600" lvl="8" marL="4114800"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obsah"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270000" y="484188"/>
            <a:ext cx="10464800" cy="1655762"/>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3"/>
          <p:cNvSpPr txBox="1"/>
          <p:nvPr>
            <p:ph idx="1" type="body"/>
          </p:nvPr>
        </p:nvSpPr>
        <p:spPr>
          <a:xfrm>
            <a:off x="1270000" y="2284512"/>
            <a:ext cx="10464800" cy="5760938"/>
          </a:xfrm>
          <a:prstGeom prst="rect">
            <a:avLst/>
          </a:prstGeom>
          <a:noFill/>
          <a:ln>
            <a:noFill/>
          </a:ln>
        </p:spPr>
        <p:txBody>
          <a:bodyPr anchorCtr="0" anchor="t" bIns="50800" lIns="50800" spcFirstLastPara="1" rIns="50800" wrap="square" tIns="50800">
            <a:noAutofit/>
          </a:bodyPr>
          <a:lstStyle>
            <a:lvl1pPr indent="-342900" lvl="0" marL="457200" algn="l">
              <a:spcBef>
                <a:spcPts val="0"/>
              </a:spcBef>
              <a:spcAft>
                <a:spcPts val="0"/>
              </a:spcAft>
              <a:buClr>
                <a:schemeClr val="dk1"/>
              </a:buClr>
              <a:buSzPts val="1800"/>
              <a:buChar char="•"/>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
              <a:defRPr/>
            </a:lvl4pPr>
            <a:lvl5pPr indent="-342900" lvl="4" marL="2286000" algn="l">
              <a:spcBef>
                <a:spcPts val="0"/>
              </a:spcBef>
              <a:spcAft>
                <a:spcPts val="0"/>
              </a:spcAft>
              <a:buClr>
                <a:schemeClr val="dk1"/>
              </a:buClr>
              <a:buSzPts val="1800"/>
              <a:buChar char="-"/>
              <a:defRPr/>
            </a:lvl5pPr>
            <a:lvl6pPr indent="-228600" lvl="5" marL="2743200" algn="ctr">
              <a:spcBef>
                <a:spcPts val="0"/>
              </a:spcBef>
              <a:spcAft>
                <a:spcPts val="0"/>
              </a:spcAft>
              <a:buSzPts val="1400"/>
              <a:buNone/>
              <a:defRPr/>
            </a:lvl6pPr>
            <a:lvl7pPr indent="-228600" lvl="6" marL="3200400" algn="ctr">
              <a:spcBef>
                <a:spcPts val="0"/>
              </a:spcBef>
              <a:spcAft>
                <a:spcPts val="0"/>
              </a:spcAft>
              <a:buSzPts val="1400"/>
              <a:buNone/>
              <a:defRPr/>
            </a:lvl7pPr>
            <a:lvl8pPr indent="-228600" lvl="7" marL="3657600" algn="ctr">
              <a:spcBef>
                <a:spcPts val="0"/>
              </a:spcBef>
              <a:spcAft>
                <a:spcPts val="0"/>
              </a:spcAft>
              <a:buSzPts val="1400"/>
              <a:buNone/>
              <a:defRPr/>
            </a:lvl8pPr>
            <a:lvl9pPr indent="-228600" lvl="8" marL="4114800" algn="ctr">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type="blank">
  <p:cSld name="BLANK">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0" l="0" r="0" t="0"/>
          <a:stretch/>
        </p:blipFill>
        <p:spPr>
          <a:xfrm>
            <a:off x="9414488" y="412304"/>
            <a:ext cx="2992568" cy="648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type="secHead">
  <p:cSld name="SECTION_HEADER">
    <p:spTree>
      <p:nvGrpSpPr>
        <p:cNvPr id="25" name="Shape 25"/>
        <p:cNvGrpSpPr/>
        <p:nvPr/>
      </p:nvGrpSpPr>
      <p:grpSpPr>
        <a:xfrm>
          <a:off x="0" y="0"/>
          <a:ext cx="0" cy="0"/>
          <a:chOff x="0" y="0"/>
          <a:chExt cx="0" cy="0"/>
        </a:xfrm>
      </p:grpSpPr>
      <p:sp>
        <p:nvSpPr>
          <p:cNvPr id="26" name="Google Shape;26;p5"/>
          <p:cNvSpPr txBox="1"/>
          <p:nvPr>
            <p:ph type="title"/>
          </p:nvPr>
        </p:nvSpPr>
        <p:spPr>
          <a:xfrm>
            <a:off x="1027113" y="6267450"/>
            <a:ext cx="11053762" cy="1936750"/>
          </a:xfrm>
          <a:prstGeom prst="rect">
            <a:avLst/>
          </a:prstGeom>
          <a:noFill/>
          <a:ln>
            <a:noFill/>
          </a:ln>
        </p:spPr>
        <p:txBody>
          <a:bodyPr anchorCtr="0" anchor="t" bIns="50800" lIns="50800" spcFirstLastPara="1" rIns="50800" wrap="square" tIns="508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5"/>
          <p:cNvSpPr txBox="1"/>
          <p:nvPr>
            <p:ph idx="1" type="body"/>
          </p:nvPr>
        </p:nvSpPr>
        <p:spPr>
          <a:xfrm>
            <a:off x="1027113" y="4133850"/>
            <a:ext cx="11053762" cy="2133600"/>
          </a:xfrm>
          <a:prstGeom prst="rect">
            <a:avLst/>
          </a:prstGeom>
          <a:noFill/>
          <a:ln>
            <a:noFill/>
          </a:ln>
        </p:spPr>
        <p:txBody>
          <a:bodyPr anchorCtr="0" anchor="b" bIns="50800" lIns="50800" spcFirstLastPara="1" rIns="50800" wrap="square" tIns="50800">
            <a:noAutofit/>
          </a:bodyPr>
          <a:lstStyle>
            <a:lvl1pPr indent="-228600" lvl="0" marL="457200" algn="l">
              <a:spcBef>
                <a:spcPts val="0"/>
              </a:spcBef>
              <a:spcAft>
                <a:spcPts val="0"/>
              </a:spcAft>
              <a:buClr>
                <a:schemeClr val="dk1"/>
              </a:buClr>
              <a:buSzPts val="2000"/>
              <a:buNone/>
              <a:defRPr sz="2000"/>
            </a:lvl1pPr>
            <a:lvl2pPr indent="-228600" lvl="1" marL="914400" algn="l">
              <a:spcBef>
                <a:spcPts val="0"/>
              </a:spcBef>
              <a:spcAft>
                <a:spcPts val="0"/>
              </a:spcAft>
              <a:buClr>
                <a:schemeClr val="dk1"/>
              </a:buClr>
              <a:buSzPts val="1800"/>
              <a:buNone/>
              <a:defRPr sz="1800"/>
            </a:lvl2pPr>
            <a:lvl3pPr indent="-228600" lvl="2" marL="1371600" algn="l">
              <a:spcBef>
                <a:spcPts val="0"/>
              </a:spcBef>
              <a:spcAft>
                <a:spcPts val="0"/>
              </a:spcAft>
              <a:buClr>
                <a:schemeClr val="dk1"/>
              </a:buClr>
              <a:buSzPts val="1600"/>
              <a:buFont typeface="Verdana"/>
              <a:buNone/>
              <a:defRPr sz="1600"/>
            </a:lvl3pPr>
            <a:lvl4pPr indent="-228600" lvl="3" marL="1828800" algn="l">
              <a:spcBef>
                <a:spcPts val="0"/>
              </a:spcBef>
              <a:spcAft>
                <a:spcPts val="0"/>
              </a:spcAft>
              <a:buClr>
                <a:schemeClr val="dk1"/>
              </a:buClr>
              <a:buSzPts val="1400"/>
              <a:buNone/>
              <a:defRPr sz="1400"/>
            </a:lvl4pPr>
            <a:lvl5pPr indent="-228600" lvl="4" marL="2286000" algn="l">
              <a:spcBef>
                <a:spcPts val="0"/>
              </a:spcBef>
              <a:spcAft>
                <a:spcPts val="0"/>
              </a:spcAft>
              <a:buClr>
                <a:schemeClr val="dk1"/>
              </a:buClr>
              <a:buSzPts val="1400"/>
              <a:buFont typeface="Verdana"/>
              <a:buNone/>
              <a:defRPr sz="1400"/>
            </a:lvl5pPr>
            <a:lvl6pPr indent="-228600" lvl="5" marL="2743200" algn="ctr">
              <a:spcBef>
                <a:spcPts val="0"/>
              </a:spcBef>
              <a:spcAft>
                <a:spcPts val="0"/>
              </a:spcAft>
              <a:buClr>
                <a:schemeClr val="dk1"/>
              </a:buClr>
              <a:buSzPts val="1400"/>
              <a:buFont typeface="Open Sans"/>
              <a:buNone/>
              <a:defRPr sz="1400"/>
            </a:lvl6pPr>
            <a:lvl7pPr indent="-228600" lvl="6" marL="3200400" algn="ctr">
              <a:spcBef>
                <a:spcPts val="0"/>
              </a:spcBef>
              <a:spcAft>
                <a:spcPts val="0"/>
              </a:spcAft>
              <a:buClr>
                <a:schemeClr val="dk1"/>
              </a:buClr>
              <a:buSzPts val="1400"/>
              <a:buFont typeface="Open Sans"/>
              <a:buNone/>
              <a:defRPr sz="1400"/>
            </a:lvl7pPr>
            <a:lvl8pPr indent="-228600" lvl="7" marL="3657600" algn="ctr">
              <a:spcBef>
                <a:spcPts val="0"/>
              </a:spcBef>
              <a:spcAft>
                <a:spcPts val="0"/>
              </a:spcAft>
              <a:buClr>
                <a:schemeClr val="dk1"/>
              </a:buClr>
              <a:buSzPts val="1400"/>
              <a:buFont typeface="Open Sans"/>
              <a:buNone/>
              <a:defRPr sz="1400"/>
            </a:lvl8pPr>
            <a:lvl9pPr indent="-228600" lvl="8" marL="4114800" algn="ctr">
              <a:spcBef>
                <a:spcPts val="0"/>
              </a:spcBef>
              <a:spcAft>
                <a:spcPts val="0"/>
              </a:spcAft>
              <a:buClr>
                <a:schemeClr val="dk1"/>
              </a:buClr>
              <a:buSzPts val="1400"/>
              <a:buFont typeface="Open Sans"/>
              <a:buNone/>
              <a:defRPr sz="1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1270000" y="484188"/>
            <a:ext cx="10464800" cy="1655762"/>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6"/>
          <p:cNvSpPr txBox="1"/>
          <p:nvPr>
            <p:ph idx="1" type="body"/>
          </p:nvPr>
        </p:nvSpPr>
        <p:spPr>
          <a:xfrm>
            <a:off x="1270000" y="2284413"/>
            <a:ext cx="5156200" cy="5761037"/>
          </a:xfrm>
          <a:prstGeom prst="rect">
            <a:avLst/>
          </a:prstGeom>
          <a:noFill/>
          <a:ln>
            <a:noFill/>
          </a:ln>
        </p:spPr>
        <p:txBody>
          <a:bodyPr anchorCtr="0" anchor="t" bIns="50800" lIns="50800" spcFirstLastPara="1" rIns="50800" wrap="square" tIns="50800">
            <a:noAutofit/>
          </a:bodyPr>
          <a:lstStyle>
            <a:lvl1pPr indent="-406400" lvl="0" marL="457200" algn="l">
              <a:spcBef>
                <a:spcPts val="0"/>
              </a:spcBef>
              <a:spcAft>
                <a:spcPts val="0"/>
              </a:spcAft>
              <a:buClr>
                <a:schemeClr val="dk1"/>
              </a:buClr>
              <a:buSzPts val="2800"/>
              <a:buChar char="•"/>
              <a:defRPr sz="2800"/>
            </a:lvl1pPr>
            <a:lvl2pPr indent="-381000" lvl="1" marL="914400" algn="l">
              <a:spcBef>
                <a:spcPts val="0"/>
              </a:spcBef>
              <a:spcAft>
                <a:spcPts val="0"/>
              </a:spcAft>
              <a:buClr>
                <a:schemeClr val="dk1"/>
              </a:buClr>
              <a:buSzPts val="2400"/>
              <a:buChar char="▪"/>
              <a:defRPr sz="2400"/>
            </a:lvl2pPr>
            <a:lvl3pPr indent="-355600" lvl="2" marL="1371600" algn="l">
              <a:spcBef>
                <a:spcPts val="0"/>
              </a:spcBef>
              <a:spcAft>
                <a:spcPts val="0"/>
              </a:spcAft>
              <a:buClr>
                <a:schemeClr val="dk1"/>
              </a:buClr>
              <a:buSzPts val="2000"/>
              <a:buFont typeface="Verdana"/>
              <a:buChar char="-"/>
              <a:defRPr sz="2000"/>
            </a:lvl3pPr>
            <a:lvl4pPr indent="-342900" lvl="3" marL="1828800" algn="l">
              <a:spcBef>
                <a:spcPts val="0"/>
              </a:spcBef>
              <a:spcAft>
                <a:spcPts val="0"/>
              </a:spcAft>
              <a:buClr>
                <a:schemeClr val="dk1"/>
              </a:buClr>
              <a:buSzPts val="1800"/>
              <a:buChar char="•"/>
              <a:defRPr sz="1800"/>
            </a:lvl4pPr>
            <a:lvl5pPr indent="-342900" lvl="4" marL="2286000" algn="l">
              <a:spcBef>
                <a:spcPts val="0"/>
              </a:spcBef>
              <a:spcAft>
                <a:spcPts val="0"/>
              </a:spcAft>
              <a:buClr>
                <a:schemeClr val="dk1"/>
              </a:buClr>
              <a:buSzPts val="1800"/>
              <a:buFont typeface="Verdana"/>
              <a:buChar char="-"/>
              <a:defRPr sz="1800"/>
            </a:lvl5pPr>
            <a:lvl6pPr indent="-228600" lvl="5" marL="2743200" algn="ctr">
              <a:spcBef>
                <a:spcPts val="0"/>
              </a:spcBef>
              <a:spcAft>
                <a:spcPts val="0"/>
              </a:spcAft>
              <a:buSzPts val="1400"/>
              <a:buNone/>
              <a:defRPr sz="1800"/>
            </a:lvl6pPr>
            <a:lvl7pPr indent="-228600" lvl="6" marL="3200400" algn="ctr">
              <a:spcBef>
                <a:spcPts val="0"/>
              </a:spcBef>
              <a:spcAft>
                <a:spcPts val="0"/>
              </a:spcAft>
              <a:buSzPts val="1400"/>
              <a:buNone/>
              <a:defRPr sz="1800"/>
            </a:lvl7pPr>
            <a:lvl8pPr indent="-228600" lvl="7" marL="3657600" algn="ctr">
              <a:spcBef>
                <a:spcPts val="0"/>
              </a:spcBef>
              <a:spcAft>
                <a:spcPts val="0"/>
              </a:spcAft>
              <a:buSzPts val="1400"/>
              <a:buNone/>
              <a:defRPr sz="1800"/>
            </a:lvl8pPr>
            <a:lvl9pPr indent="-228600" lvl="8" marL="4114800" algn="ctr">
              <a:spcBef>
                <a:spcPts val="0"/>
              </a:spcBef>
              <a:spcAft>
                <a:spcPts val="0"/>
              </a:spcAft>
              <a:buSzPts val="1400"/>
              <a:buNone/>
              <a:defRPr sz="1800"/>
            </a:lvl9pPr>
          </a:lstStyle>
          <a:p/>
        </p:txBody>
      </p:sp>
      <p:sp>
        <p:nvSpPr>
          <p:cNvPr id="31" name="Google Shape;31;p6"/>
          <p:cNvSpPr txBox="1"/>
          <p:nvPr>
            <p:ph idx="2" type="body"/>
          </p:nvPr>
        </p:nvSpPr>
        <p:spPr>
          <a:xfrm>
            <a:off x="6578600" y="2284413"/>
            <a:ext cx="5156200" cy="5761037"/>
          </a:xfrm>
          <a:prstGeom prst="rect">
            <a:avLst/>
          </a:prstGeom>
          <a:noFill/>
          <a:ln>
            <a:noFill/>
          </a:ln>
        </p:spPr>
        <p:txBody>
          <a:bodyPr anchorCtr="0" anchor="t" bIns="50800" lIns="50800" spcFirstLastPara="1" rIns="50800" wrap="square" tIns="50800">
            <a:noAutofit/>
          </a:bodyPr>
          <a:lstStyle>
            <a:lvl1pPr indent="-406400" lvl="0" marL="457200" algn="l">
              <a:spcBef>
                <a:spcPts val="0"/>
              </a:spcBef>
              <a:spcAft>
                <a:spcPts val="0"/>
              </a:spcAft>
              <a:buClr>
                <a:schemeClr val="dk1"/>
              </a:buClr>
              <a:buSzPts val="2800"/>
              <a:buChar char="•"/>
              <a:defRPr sz="2800"/>
            </a:lvl1pPr>
            <a:lvl2pPr indent="-381000" lvl="1" marL="914400" algn="l">
              <a:spcBef>
                <a:spcPts val="0"/>
              </a:spcBef>
              <a:spcAft>
                <a:spcPts val="0"/>
              </a:spcAft>
              <a:buClr>
                <a:schemeClr val="dk1"/>
              </a:buClr>
              <a:buSzPts val="2400"/>
              <a:buChar char="▪"/>
              <a:defRPr sz="2400"/>
            </a:lvl2pPr>
            <a:lvl3pPr indent="-355600" lvl="2" marL="1371600" algn="l">
              <a:spcBef>
                <a:spcPts val="0"/>
              </a:spcBef>
              <a:spcAft>
                <a:spcPts val="0"/>
              </a:spcAft>
              <a:buClr>
                <a:schemeClr val="dk1"/>
              </a:buClr>
              <a:buSzPts val="2000"/>
              <a:buFont typeface="Verdana"/>
              <a:buChar char="-"/>
              <a:defRPr sz="2000"/>
            </a:lvl3pPr>
            <a:lvl4pPr indent="-342900" lvl="3" marL="1828800" algn="l">
              <a:spcBef>
                <a:spcPts val="0"/>
              </a:spcBef>
              <a:spcAft>
                <a:spcPts val="0"/>
              </a:spcAft>
              <a:buClr>
                <a:schemeClr val="dk1"/>
              </a:buClr>
              <a:buSzPts val="1800"/>
              <a:buChar char="•"/>
              <a:defRPr sz="1800"/>
            </a:lvl4pPr>
            <a:lvl5pPr indent="-342900" lvl="4" marL="2286000" algn="l">
              <a:spcBef>
                <a:spcPts val="0"/>
              </a:spcBef>
              <a:spcAft>
                <a:spcPts val="0"/>
              </a:spcAft>
              <a:buClr>
                <a:schemeClr val="dk1"/>
              </a:buClr>
              <a:buSzPts val="1800"/>
              <a:buFont typeface="Verdana"/>
              <a:buChar char="-"/>
              <a:defRPr sz="1800"/>
            </a:lvl5pPr>
            <a:lvl6pPr indent="-228600" lvl="5" marL="2743200" algn="ctr">
              <a:spcBef>
                <a:spcPts val="0"/>
              </a:spcBef>
              <a:spcAft>
                <a:spcPts val="0"/>
              </a:spcAft>
              <a:buSzPts val="1400"/>
              <a:buNone/>
              <a:defRPr sz="1800"/>
            </a:lvl6pPr>
            <a:lvl7pPr indent="-228600" lvl="6" marL="3200400" algn="ctr">
              <a:spcBef>
                <a:spcPts val="0"/>
              </a:spcBef>
              <a:spcAft>
                <a:spcPts val="0"/>
              </a:spcAft>
              <a:buSzPts val="1400"/>
              <a:buNone/>
              <a:defRPr sz="1800"/>
            </a:lvl7pPr>
            <a:lvl8pPr indent="-228600" lvl="7" marL="3657600" algn="ctr">
              <a:spcBef>
                <a:spcPts val="0"/>
              </a:spcBef>
              <a:spcAft>
                <a:spcPts val="0"/>
              </a:spcAft>
              <a:buSzPts val="1400"/>
              <a:buNone/>
              <a:defRPr sz="1800"/>
            </a:lvl8pPr>
            <a:lvl9pPr indent="-228600" lvl="8" marL="4114800" algn="ctr">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32" name="Shape 32"/>
        <p:cNvGrpSpPr/>
        <p:nvPr/>
      </p:nvGrpSpPr>
      <p:grpSpPr>
        <a:xfrm>
          <a:off x="0" y="0"/>
          <a:ext cx="0" cy="0"/>
          <a:chOff x="0" y="0"/>
          <a:chExt cx="0" cy="0"/>
        </a:xfrm>
      </p:grpSpPr>
      <p:sp>
        <p:nvSpPr>
          <p:cNvPr id="33" name="Google Shape;33;p7"/>
          <p:cNvSpPr txBox="1"/>
          <p:nvPr>
            <p:ph type="title"/>
          </p:nvPr>
        </p:nvSpPr>
        <p:spPr>
          <a:xfrm>
            <a:off x="650875" y="390525"/>
            <a:ext cx="11703050" cy="1625600"/>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7"/>
          <p:cNvSpPr txBox="1"/>
          <p:nvPr>
            <p:ph idx="1" type="body"/>
          </p:nvPr>
        </p:nvSpPr>
        <p:spPr>
          <a:xfrm>
            <a:off x="650875" y="2182813"/>
            <a:ext cx="5745163" cy="909637"/>
          </a:xfrm>
          <a:prstGeom prst="rect">
            <a:avLst/>
          </a:prstGeom>
          <a:noFill/>
          <a:ln>
            <a:noFill/>
          </a:ln>
        </p:spPr>
        <p:txBody>
          <a:bodyPr anchorCtr="0" anchor="b" bIns="50800" lIns="50800" spcFirstLastPara="1" rIns="50800" wrap="square" tIns="50800">
            <a:noAutofit/>
          </a:bodyPr>
          <a:lstStyle>
            <a:lvl1pPr indent="-228600" lvl="0" marL="457200" algn="l">
              <a:spcBef>
                <a:spcPts val="0"/>
              </a:spcBef>
              <a:spcAft>
                <a:spcPts val="0"/>
              </a:spcAft>
              <a:buClr>
                <a:schemeClr val="dk1"/>
              </a:buClr>
              <a:buSzPts val="2400"/>
              <a:buNone/>
              <a:defRPr b="1" sz="2400"/>
            </a:lvl1pPr>
            <a:lvl2pPr indent="-228600" lvl="1" marL="914400" algn="l">
              <a:spcBef>
                <a:spcPts val="0"/>
              </a:spcBef>
              <a:spcAft>
                <a:spcPts val="0"/>
              </a:spcAft>
              <a:buClr>
                <a:schemeClr val="dk1"/>
              </a:buClr>
              <a:buSzPts val="2000"/>
              <a:buNone/>
              <a:defRPr b="1" sz="2000"/>
            </a:lvl2pPr>
            <a:lvl3pPr indent="-228600" lvl="2" marL="1371600" algn="l">
              <a:spcBef>
                <a:spcPts val="0"/>
              </a:spcBef>
              <a:spcAft>
                <a:spcPts val="0"/>
              </a:spcAft>
              <a:buClr>
                <a:schemeClr val="dk1"/>
              </a:buClr>
              <a:buSzPts val="1800"/>
              <a:buFont typeface="Verdana"/>
              <a:buNone/>
              <a:defRPr b="1" sz="1800"/>
            </a:lvl3pPr>
            <a:lvl4pPr indent="-228600" lvl="3" marL="1828800" algn="l">
              <a:spcBef>
                <a:spcPts val="0"/>
              </a:spcBef>
              <a:spcAft>
                <a:spcPts val="0"/>
              </a:spcAft>
              <a:buClr>
                <a:schemeClr val="dk1"/>
              </a:buClr>
              <a:buSzPts val="1600"/>
              <a:buNone/>
              <a:defRPr b="1" sz="1600"/>
            </a:lvl4pPr>
            <a:lvl5pPr indent="-228600" lvl="4" marL="2286000" algn="l">
              <a:spcBef>
                <a:spcPts val="0"/>
              </a:spcBef>
              <a:spcAft>
                <a:spcPts val="0"/>
              </a:spcAft>
              <a:buClr>
                <a:schemeClr val="dk1"/>
              </a:buClr>
              <a:buSzPts val="1600"/>
              <a:buFont typeface="Verdana"/>
              <a:buNone/>
              <a:defRPr b="1" sz="1600"/>
            </a:lvl5pPr>
            <a:lvl6pPr indent="-228600" lvl="5" marL="2743200" algn="ctr">
              <a:spcBef>
                <a:spcPts val="0"/>
              </a:spcBef>
              <a:spcAft>
                <a:spcPts val="0"/>
              </a:spcAft>
              <a:buClr>
                <a:schemeClr val="dk1"/>
              </a:buClr>
              <a:buSzPts val="1600"/>
              <a:buFont typeface="Open Sans"/>
              <a:buNone/>
              <a:defRPr b="1" sz="1600"/>
            </a:lvl6pPr>
            <a:lvl7pPr indent="-228600" lvl="6" marL="3200400" algn="ctr">
              <a:spcBef>
                <a:spcPts val="0"/>
              </a:spcBef>
              <a:spcAft>
                <a:spcPts val="0"/>
              </a:spcAft>
              <a:buClr>
                <a:schemeClr val="dk1"/>
              </a:buClr>
              <a:buSzPts val="1600"/>
              <a:buFont typeface="Open Sans"/>
              <a:buNone/>
              <a:defRPr b="1" sz="1600"/>
            </a:lvl7pPr>
            <a:lvl8pPr indent="-228600" lvl="7" marL="3657600" algn="ctr">
              <a:spcBef>
                <a:spcPts val="0"/>
              </a:spcBef>
              <a:spcAft>
                <a:spcPts val="0"/>
              </a:spcAft>
              <a:buClr>
                <a:schemeClr val="dk1"/>
              </a:buClr>
              <a:buSzPts val="1600"/>
              <a:buFont typeface="Open Sans"/>
              <a:buNone/>
              <a:defRPr b="1" sz="1600"/>
            </a:lvl8pPr>
            <a:lvl9pPr indent="-228600" lvl="8" marL="4114800" algn="ctr">
              <a:spcBef>
                <a:spcPts val="0"/>
              </a:spcBef>
              <a:spcAft>
                <a:spcPts val="0"/>
              </a:spcAft>
              <a:buClr>
                <a:schemeClr val="dk1"/>
              </a:buClr>
              <a:buSzPts val="1600"/>
              <a:buFont typeface="Open Sans"/>
              <a:buNone/>
              <a:defRPr b="1" sz="1600"/>
            </a:lvl9pPr>
          </a:lstStyle>
          <a:p/>
        </p:txBody>
      </p:sp>
      <p:sp>
        <p:nvSpPr>
          <p:cNvPr id="35" name="Google Shape;35;p7"/>
          <p:cNvSpPr txBox="1"/>
          <p:nvPr>
            <p:ph idx="2" type="body"/>
          </p:nvPr>
        </p:nvSpPr>
        <p:spPr>
          <a:xfrm>
            <a:off x="650875" y="3092450"/>
            <a:ext cx="5745163" cy="5619750"/>
          </a:xfrm>
          <a:prstGeom prst="rect">
            <a:avLst/>
          </a:prstGeom>
          <a:noFill/>
          <a:ln>
            <a:noFill/>
          </a:ln>
        </p:spPr>
        <p:txBody>
          <a:bodyPr anchorCtr="0" anchor="t" bIns="50800" lIns="50800" spcFirstLastPara="1" rIns="50800" wrap="square" tIns="50800">
            <a:noAutofit/>
          </a:bodyPr>
          <a:lstStyle>
            <a:lvl1pPr indent="-381000" lvl="0" marL="457200" algn="l">
              <a:spcBef>
                <a:spcPts val="0"/>
              </a:spcBef>
              <a:spcAft>
                <a:spcPts val="0"/>
              </a:spcAft>
              <a:buClr>
                <a:schemeClr val="dk1"/>
              </a:buClr>
              <a:buSzPts val="2400"/>
              <a:buChar char="•"/>
              <a:defRPr sz="2400"/>
            </a:lvl1pPr>
            <a:lvl2pPr indent="-355600" lvl="1" marL="914400" algn="l">
              <a:spcBef>
                <a:spcPts val="0"/>
              </a:spcBef>
              <a:spcAft>
                <a:spcPts val="0"/>
              </a:spcAft>
              <a:buClr>
                <a:schemeClr val="dk1"/>
              </a:buClr>
              <a:buSzPts val="2000"/>
              <a:buChar char="▪"/>
              <a:defRPr sz="2000"/>
            </a:lvl2pPr>
            <a:lvl3pPr indent="-342900" lvl="2" marL="1371600" algn="l">
              <a:spcBef>
                <a:spcPts val="0"/>
              </a:spcBef>
              <a:spcAft>
                <a:spcPts val="0"/>
              </a:spcAft>
              <a:buClr>
                <a:schemeClr val="dk1"/>
              </a:buClr>
              <a:buSzPts val="1800"/>
              <a:buFont typeface="Verdana"/>
              <a:buChar char="-"/>
              <a:defRPr sz="1800"/>
            </a:lvl3pPr>
            <a:lvl4pPr indent="-330200" lvl="3" marL="1828800" algn="l">
              <a:spcBef>
                <a:spcPts val="0"/>
              </a:spcBef>
              <a:spcAft>
                <a:spcPts val="0"/>
              </a:spcAft>
              <a:buClr>
                <a:schemeClr val="dk1"/>
              </a:buClr>
              <a:buSzPts val="1600"/>
              <a:buChar char="•"/>
              <a:defRPr sz="1600"/>
            </a:lvl4pPr>
            <a:lvl5pPr indent="-330200" lvl="4" marL="2286000" algn="l">
              <a:spcBef>
                <a:spcPts val="0"/>
              </a:spcBef>
              <a:spcAft>
                <a:spcPts val="0"/>
              </a:spcAft>
              <a:buClr>
                <a:schemeClr val="dk1"/>
              </a:buClr>
              <a:buSzPts val="1600"/>
              <a:buFont typeface="Verdana"/>
              <a:buChar char="-"/>
              <a:defRPr sz="1600"/>
            </a:lvl5pPr>
            <a:lvl6pPr indent="-228600" lvl="5" marL="2743200" algn="ctr">
              <a:spcBef>
                <a:spcPts val="0"/>
              </a:spcBef>
              <a:spcAft>
                <a:spcPts val="0"/>
              </a:spcAft>
              <a:buSzPts val="1400"/>
              <a:buNone/>
              <a:defRPr sz="1600"/>
            </a:lvl6pPr>
            <a:lvl7pPr indent="-228600" lvl="6" marL="3200400" algn="ctr">
              <a:spcBef>
                <a:spcPts val="0"/>
              </a:spcBef>
              <a:spcAft>
                <a:spcPts val="0"/>
              </a:spcAft>
              <a:buSzPts val="1400"/>
              <a:buNone/>
              <a:defRPr sz="1600"/>
            </a:lvl7pPr>
            <a:lvl8pPr indent="-228600" lvl="7" marL="3657600" algn="ctr">
              <a:spcBef>
                <a:spcPts val="0"/>
              </a:spcBef>
              <a:spcAft>
                <a:spcPts val="0"/>
              </a:spcAft>
              <a:buSzPts val="1400"/>
              <a:buNone/>
              <a:defRPr sz="1600"/>
            </a:lvl8pPr>
            <a:lvl9pPr indent="-228600" lvl="8" marL="4114800" algn="ctr">
              <a:spcBef>
                <a:spcPts val="0"/>
              </a:spcBef>
              <a:spcAft>
                <a:spcPts val="0"/>
              </a:spcAft>
              <a:buSzPts val="1400"/>
              <a:buNone/>
              <a:defRPr sz="1600"/>
            </a:lvl9pPr>
          </a:lstStyle>
          <a:p/>
        </p:txBody>
      </p:sp>
      <p:sp>
        <p:nvSpPr>
          <p:cNvPr id="36" name="Google Shape;36;p7"/>
          <p:cNvSpPr txBox="1"/>
          <p:nvPr>
            <p:ph idx="3" type="body"/>
          </p:nvPr>
        </p:nvSpPr>
        <p:spPr>
          <a:xfrm>
            <a:off x="6605588" y="2182813"/>
            <a:ext cx="5748337" cy="909637"/>
          </a:xfrm>
          <a:prstGeom prst="rect">
            <a:avLst/>
          </a:prstGeom>
          <a:noFill/>
          <a:ln>
            <a:noFill/>
          </a:ln>
        </p:spPr>
        <p:txBody>
          <a:bodyPr anchorCtr="0" anchor="b" bIns="50800" lIns="50800" spcFirstLastPara="1" rIns="50800" wrap="square" tIns="50800">
            <a:noAutofit/>
          </a:bodyPr>
          <a:lstStyle>
            <a:lvl1pPr indent="-228600" lvl="0" marL="457200" algn="l">
              <a:spcBef>
                <a:spcPts val="0"/>
              </a:spcBef>
              <a:spcAft>
                <a:spcPts val="0"/>
              </a:spcAft>
              <a:buClr>
                <a:schemeClr val="dk1"/>
              </a:buClr>
              <a:buSzPts val="2400"/>
              <a:buNone/>
              <a:defRPr b="1" sz="2400"/>
            </a:lvl1pPr>
            <a:lvl2pPr indent="-228600" lvl="1" marL="914400" algn="l">
              <a:spcBef>
                <a:spcPts val="0"/>
              </a:spcBef>
              <a:spcAft>
                <a:spcPts val="0"/>
              </a:spcAft>
              <a:buClr>
                <a:schemeClr val="dk1"/>
              </a:buClr>
              <a:buSzPts val="2000"/>
              <a:buNone/>
              <a:defRPr b="1" sz="2000"/>
            </a:lvl2pPr>
            <a:lvl3pPr indent="-228600" lvl="2" marL="1371600" algn="l">
              <a:spcBef>
                <a:spcPts val="0"/>
              </a:spcBef>
              <a:spcAft>
                <a:spcPts val="0"/>
              </a:spcAft>
              <a:buClr>
                <a:schemeClr val="dk1"/>
              </a:buClr>
              <a:buSzPts val="1800"/>
              <a:buFont typeface="Verdana"/>
              <a:buNone/>
              <a:defRPr b="1" sz="1800"/>
            </a:lvl3pPr>
            <a:lvl4pPr indent="-228600" lvl="3" marL="1828800" algn="l">
              <a:spcBef>
                <a:spcPts val="0"/>
              </a:spcBef>
              <a:spcAft>
                <a:spcPts val="0"/>
              </a:spcAft>
              <a:buClr>
                <a:schemeClr val="dk1"/>
              </a:buClr>
              <a:buSzPts val="1600"/>
              <a:buNone/>
              <a:defRPr b="1" sz="1600"/>
            </a:lvl4pPr>
            <a:lvl5pPr indent="-228600" lvl="4" marL="2286000" algn="l">
              <a:spcBef>
                <a:spcPts val="0"/>
              </a:spcBef>
              <a:spcAft>
                <a:spcPts val="0"/>
              </a:spcAft>
              <a:buClr>
                <a:schemeClr val="dk1"/>
              </a:buClr>
              <a:buSzPts val="1600"/>
              <a:buFont typeface="Verdana"/>
              <a:buNone/>
              <a:defRPr b="1" sz="1600"/>
            </a:lvl5pPr>
            <a:lvl6pPr indent="-228600" lvl="5" marL="2743200" algn="ctr">
              <a:spcBef>
                <a:spcPts val="0"/>
              </a:spcBef>
              <a:spcAft>
                <a:spcPts val="0"/>
              </a:spcAft>
              <a:buClr>
                <a:schemeClr val="dk1"/>
              </a:buClr>
              <a:buSzPts val="1600"/>
              <a:buFont typeface="Open Sans"/>
              <a:buNone/>
              <a:defRPr b="1" sz="1600"/>
            </a:lvl6pPr>
            <a:lvl7pPr indent="-228600" lvl="6" marL="3200400" algn="ctr">
              <a:spcBef>
                <a:spcPts val="0"/>
              </a:spcBef>
              <a:spcAft>
                <a:spcPts val="0"/>
              </a:spcAft>
              <a:buClr>
                <a:schemeClr val="dk1"/>
              </a:buClr>
              <a:buSzPts val="1600"/>
              <a:buFont typeface="Open Sans"/>
              <a:buNone/>
              <a:defRPr b="1" sz="1600"/>
            </a:lvl7pPr>
            <a:lvl8pPr indent="-228600" lvl="7" marL="3657600" algn="ctr">
              <a:spcBef>
                <a:spcPts val="0"/>
              </a:spcBef>
              <a:spcAft>
                <a:spcPts val="0"/>
              </a:spcAft>
              <a:buClr>
                <a:schemeClr val="dk1"/>
              </a:buClr>
              <a:buSzPts val="1600"/>
              <a:buFont typeface="Open Sans"/>
              <a:buNone/>
              <a:defRPr b="1" sz="1600"/>
            </a:lvl8pPr>
            <a:lvl9pPr indent="-228600" lvl="8" marL="4114800" algn="ctr">
              <a:spcBef>
                <a:spcPts val="0"/>
              </a:spcBef>
              <a:spcAft>
                <a:spcPts val="0"/>
              </a:spcAft>
              <a:buClr>
                <a:schemeClr val="dk1"/>
              </a:buClr>
              <a:buSzPts val="1600"/>
              <a:buFont typeface="Open Sans"/>
              <a:buNone/>
              <a:defRPr b="1" sz="1600"/>
            </a:lvl9pPr>
          </a:lstStyle>
          <a:p/>
        </p:txBody>
      </p:sp>
      <p:sp>
        <p:nvSpPr>
          <p:cNvPr id="37" name="Google Shape;37;p7"/>
          <p:cNvSpPr txBox="1"/>
          <p:nvPr>
            <p:ph idx="4" type="body"/>
          </p:nvPr>
        </p:nvSpPr>
        <p:spPr>
          <a:xfrm>
            <a:off x="6605588" y="3092450"/>
            <a:ext cx="5748337" cy="5619750"/>
          </a:xfrm>
          <a:prstGeom prst="rect">
            <a:avLst/>
          </a:prstGeom>
          <a:noFill/>
          <a:ln>
            <a:noFill/>
          </a:ln>
        </p:spPr>
        <p:txBody>
          <a:bodyPr anchorCtr="0" anchor="t" bIns="50800" lIns="50800" spcFirstLastPara="1" rIns="50800" wrap="square" tIns="50800">
            <a:noAutofit/>
          </a:bodyPr>
          <a:lstStyle>
            <a:lvl1pPr indent="-381000" lvl="0" marL="457200" algn="l">
              <a:spcBef>
                <a:spcPts val="0"/>
              </a:spcBef>
              <a:spcAft>
                <a:spcPts val="0"/>
              </a:spcAft>
              <a:buClr>
                <a:schemeClr val="dk1"/>
              </a:buClr>
              <a:buSzPts val="2400"/>
              <a:buChar char="•"/>
              <a:defRPr sz="2400"/>
            </a:lvl1pPr>
            <a:lvl2pPr indent="-355600" lvl="1" marL="914400" algn="l">
              <a:spcBef>
                <a:spcPts val="0"/>
              </a:spcBef>
              <a:spcAft>
                <a:spcPts val="0"/>
              </a:spcAft>
              <a:buClr>
                <a:schemeClr val="dk1"/>
              </a:buClr>
              <a:buSzPts val="2000"/>
              <a:buChar char="▪"/>
              <a:defRPr sz="2000"/>
            </a:lvl2pPr>
            <a:lvl3pPr indent="-342900" lvl="2" marL="1371600" algn="l">
              <a:spcBef>
                <a:spcPts val="0"/>
              </a:spcBef>
              <a:spcAft>
                <a:spcPts val="0"/>
              </a:spcAft>
              <a:buClr>
                <a:schemeClr val="dk1"/>
              </a:buClr>
              <a:buSzPts val="1800"/>
              <a:buFont typeface="Verdana"/>
              <a:buChar char="-"/>
              <a:defRPr sz="1800"/>
            </a:lvl3pPr>
            <a:lvl4pPr indent="-330200" lvl="3" marL="1828800" algn="l">
              <a:spcBef>
                <a:spcPts val="0"/>
              </a:spcBef>
              <a:spcAft>
                <a:spcPts val="0"/>
              </a:spcAft>
              <a:buClr>
                <a:schemeClr val="dk1"/>
              </a:buClr>
              <a:buSzPts val="1600"/>
              <a:buChar char="•"/>
              <a:defRPr sz="1600"/>
            </a:lvl4pPr>
            <a:lvl5pPr indent="-330200" lvl="4" marL="2286000" algn="l">
              <a:spcBef>
                <a:spcPts val="0"/>
              </a:spcBef>
              <a:spcAft>
                <a:spcPts val="0"/>
              </a:spcAft>
              <a:buClr>
                <a:schemeClr val="dk1"/>
              </a:buClr>
              <a:buSzPts val="1600"/>
              <a:buFont typeface="Verdana"/>
              <a:buChar char="-"/>
              <a:defRPr sz="1600"/>
            </a:lvl5pPr>
            <a:lvl6pPr indent="-228600" lvl="5" marL="2743200" algn="ctr">
              <a:spcBef>
                <a:spcPts val="0"/>
              </a:spcBef>
              <a:spcAft>
                <a:spcPts val="0"/>
              </a:spcAft>
              <a:buSzPts val="1400"/>
              <a:buNone/>
              <a:defRPr sz="1600"/>
            </a:lvl6pPr>
            <a:lvl7pPr indent="-228600" lvl="6" marL="3200400" algn="ctr">
              <a:spcBef>
                <a:spcPts val="0"/>
              </a:spcBef>
              <a:spcAft>
                <a:spcPts val="0"/>
              </a:spcAft>
              <a:buSzPts val="1400"/>
              <a:buNone/>
              <a:defRPr sz="1600"/>
            </a:lvl7pPr>
            <a:lvl8pPr indent="-228600" lvl="7" marL="3657600" algn="ctr">
              <a:spcBef>
                <a:spcPts val="0"/>
              </a:spcBef>
              <a:spcAft>
                <a:spcPts val="0"/>
              </a:spcAft>
              <a:buSzPts val="1400"/>
              <a:buNone/>
              <a:defRPr sz="1600"/>
            </a:lvl8pPr>
            <a:lvl9pPr indent="-228600" lvl="8" marL="4114800" algn="ctr">
              <a:spcBef>
                <a:spcPts val="0"/>
              </a:spcBef>
              <a:spcAft>
                <a:spcPts val="0"/>
              </a:spcAft>
              <a:buSzPts val="14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38" name="Shape 38"/>
        <p:cNvGrpSpPr/>
        <p:nvPr/>
      </p:nvGrpSpPr>
      <p:grpSpPr>
        <a:xfrm>
          <a:off x="0" y="0"/>
          <a:ext cx="0" cy="0"/>
          <a:chOff x="0" y="0"/>
          <a:chExt cx="0" cy="0"/>
        </a:xfrm>
      </p:grpSpPr>
      <p:sp>
        <p:nvSpPr>
          <p:cNvPr id="39" name="Google Shape;39;p8"/>
          <p:cNvSpPr txBox="1"/>
          <p:nvPr>
            <p:ph type="title"/>
          </p:nvPr>
        </p:nvSpPr>
        <p:spPr>
          <a:xfrm>
            <a:off x="1270000" y="484188"/>
            <a:ext cx="10464800" cy="1655762"/>
          </a:xfrm>
          <a:prstGeom prst="rect">
            <a:avLst/>
          </a:prstGeom>
          <a:noFill/>
          <a:ln>
            <a:noFill/>
          </a:ln>
        </p:spPr>
        <p:txBody>
          <a:bodyPr anchorCtr="0" anchor="b" bIns="50800" lIns="50800" spcFirstLastPara="1" rIns="50800" wrap="square" tIns="508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type="objTx">
  <p:cSld name="OBJECT_WITH_CAPTION_TEXT">
    <p:spTree>
      <p:nvGrpSpPr>
        <p:cNvPr id="40" name="Shape 40"/>
        <p:cNvGrpSpPr/>
        <p:nvPr/>
      </p:nvGrpSpPr>
      <p:grpSpPr>
        <a:xfrm>
          <a:off x="0" y="0"/>
          <a:ext cx="0" cy="0"/>
          <a:chOff x="0" y="0"/>
          <a:chExt cx="0" cy="0"/>
        </a:xfrm>
      </p:grpSpPr>
      <p:sp>
        <p:nvSpPr>
          <p:cNvPr id="41" name="Google Shape;41;p9"/>
          <p:cNvSpPr txBox="1"/>
          <p:nvPr>
            <p:ph type="title"/>
          </p:nvPr>
        </p:nvSpPr>
        <p:spPr>
          <a:xfrm>
            <a:off x="650875" y="388938"/>
            <a:ext cx="4278313" cy="1652587"/>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9"/>
          <p:cNvSpPr txBox="1"/>
          <p:nvPr>
            <p:ph idx="1" type="body"/>
          </p:nvPr>
        </p:nvSpPr>
        <p:spPr>
          <a:xfrm>
            <a:off x="5084763" y="388938"/>
            <a:ext cx="7269162" cy="8323262"/>
          </a:xfrm>
          <a:prstGeom prst="rect">
            <a:avLst/>
          </a:prstGeom>
          <a:noFill/>
          <a:ln>
            <a:noFill/>
          </a:ln>
        </p:spPr>
        <p:txBody>
          <a:bodyPr anchorCtr="0" anchor="t" bIns="50800" lIns="50800" spcFirstLastPara="1" rIns="50800" wrap="square" tIns="50800">
            <a:noAutofit/>
          </a:bodyPr>
          <a:lstStyle>
            <a:lvl1pPr indent="-431800" lvl="0" marL="457200" algn="l">
              <a:spcBef>
                <a:spcPts val="0"/>
              </a:spcBef>
              <a:spcAft>
                <a:spcPts val="0"/>
              </a:spcAft>
              <a:buClr>
                <a:schemeClr val="dk1"/>
              </a:buClr>
              <a:buSzPts val="3200"/>
              <a:buChar char="•"/>
              <a:defRPr sz="3200"/>
            </a:lvl1pPr>
            <a:lvl2pPr indent="-406400" lvl="1" marL="914400" algn="l">
              <a:spcBef>
                <a:spcPts val="0"/>
              </a:spcBef>
              <a:spcAft>
                <a:spcPts val="0"/>
              </a:spcAft>
              <a:buClr>
                <a:schemeClr val="dk1"/>
              </a:buClr>
              <a:buSzPts val="2800"/>
              <a:buChar char="▪"/>
              <a:defRPr sz="2800"/>
            </a:lvl2pPr>
            <a:lvl3pPr indent="-381000" lvl="2" marL="1371600" algn="l">
              <a:spcBef>
                <a:spcPts val="0"/>
              </a:spcBef>
              <a:spcAft>
                <a:spcPts val="0"/>
              </a:spcAft>
              <a:buClr>
                <a:schemeClr val="dk1"/>
              </a:buClr>
              <a:buSzPts val="2400"/>
              <a:buFont typeface="Verdana"/>
              <a:buChar char="-"/>
              <a:defRPr sz="2400"/>
            </a:lvl3pPr>
            <a:lvl4pPr indent="-355600" lvl="3" marL="1828800" algn="l">
              <a:spcBef>
                <a:spcPts val="0"/>
              </a:spcBef>
              <a:spcAft>
                <a:spcPts val="0"/>
              </a:spcAft>
              <a:buClr>
                <a:schemeClr val="dk1"/>
              </a:buClr>
              <a:buSzPts val="2000"/>
              <a:buChar char="•"/>
              <a:defRPr sz="2000"/>
            </a:lvl4pPr>
            <a:lvl5pPr indent="-355600" lvl="4" marL="2286000" algn="l">
              <a:spcBef>
                <a:spcPts val="0"/>
              </a:spcBef>
              <a:spcAft>
                <a:spcPts val="0"/>
              </a:spcAft>
              <a:buClr>
                <a:schemeClr val="dk1"/>
              </a:buClr>
              <a:buSzPts val="2000"/>
              <a:buFont typeface="Verdana"/>
              <a:buChar char="-"/>
              <a:defRPr sz="2000"/>
            </a:lvl5pPr>
            <a:lvl6pPr indent="-228600" lvl="5" marL="2743200" algn="ctr">
              <a:spcBef>
                <a:spcPts val="0"/>
              </a:spcBef>
              <a:spcAft>
                <a:spcPts val="0"/>
              </a:spcAft>
              <a:buSzPts val="1400"/>
              <a:buNone/>
              <a:defRPr sz="2000"/>
            </a:lvl6pPr>
            <a:lvl7pPr indent="-228600" lvl="6" marL="3200400" algn="ctr">
              <a:spcBef>
                <a:spcPts val="0"/>
              </a:spcBef>
              <a:spcAft>
                <a:spcPts val="0"/>
              </a:spcAft>
              <a:buSzPts val="1400"/>
              <a:buNone/>
              <a:defRPr sz="2000"/>
            </a:lvl7pPr>
            <a:lvl8pPr indent="-228600" lvl="7" marL="3657600" algn="ctr">
              <a:spcBef>
                <a:spcPts val="0"/>
              </a:spcBef>
              <a:spcAft>
                <a:spcPts val="0"/>
              </a:spcAft>
              <a:buSzPts val="1400"/>
              <a:buNone/>
              <a:defRPr sz="2000"/>
            </a:lvl8pPr>
            <a:lvl9pPr indent="-228600" lvl="8" marL="4114800" algn="ctr">
              <a:spcBef>
                <a:spcPts val="0"/>
              </a:spcBef>
              <a:spcAft>
                <a:spcPts val="0"/>
              </a:spcAft>
              <a:buSzPts val="1400"/>
              <a:buNone/>
              <a:defRPr sz="2000"/>
            </a:lvl9pPr>
          </a:lstStyle>
          <a:p/>
        </p:txBody>
      </p:sp>
      <p:sp>
        <p:nvSpPr>
          <p:cNvPr id="43" name="Google Shape;43;p9"/>
          <p:cNvSpPr txBox="1"/>
          <p:nvPr>
            <p:ph idx="2" type="body"/>
          </p:nvPr>
        </p:nvSpPr>
        <p:spPr>
          <a:xfrm>
            <a:off x="650875" y="2041525"/>
            <a:ext cx="4278313" cy="6670675"/>
          </a:xfrm>
          <a:prstGeom prst="rect">
            <a:avLst/>
          </a:prstGeom>
          <a:noFill/>
          <a:ln>
            <a:noFill/>
          </a:ln>
        </p:spPr>
        <p:txBody>
          <a:bodyPr anchorCtr="0" anchor="t" bIns="50800" lIns="50800" spcFirstLastPara="1" rIns="50800" wrap="square" tIns="50800">
            <a:noAutofit/>
          </a:bodyPr>
          <a:lstStyle>
            <a:lvl1pPr indent="-228600" lvl="0" marL="457200" algn="l">
              <a:spcBef>
                <a:spcPts val="0"/>
              </a:spcBef>
              <a:spcAft>
                <a:spcPts val="0"/>
              </a:spcAft>
              <a:buClr>
                <a:schemeClr val="dk1"/>
              </a:buClr>
              <a:buSzPts val="1400"/>
              <a:buNone/>
              <a:defRPr sz="1400"/>
            </a:lvl1pPr>
            <a:lvl2pPr indent="-228600" lvl="1" marL="914400" algn="l">
              <a:spcBef>
                <a:spcPts val="0"/>
              </a:spcBef>
              <a:spcAft>
                <a:spcPts val="0"/>
              </a:spcAft>
              <a:buClr>
                <a:schemeClr val="dk1"/>
              </a:buClr>
              <a:buSzPts val="1200"/>
              <a:buNone/>
              <a:defRPr sz="1200"/>
            </a:lvl2pPr>
            <a:lvl3pPr indent="-228600" lvl="2" marL="1371600" algn="l">
              <a:spcBef>
                <a:spcPts val="0"/>
              </a:spcBef>
              <a:spcAft>
                <a:spcPts val="0"/>
              </a:spcAft>
              <a:buClr>
                <a:schemeClr val="dk1"/>
              </a:buClr>
              <a:buSzPts val="1000"/>
              <a:buFont typeface="Verdana"/>
              <a:buNone/>
              <a:defRPr sz="1000"/>
            </a:lvl3pPr>
            <a:lvl4pPr indent="-228600" lvl="3" marL="1828800" algn="l">
              <a:spcBef>
                <a:spcPts val="0"/>
              </a:spcBef>
              <a:spcAft>
                <a:spcPts val="0"/>
              </a:spcAft>
              <a:buClr>
                <a:schemeClr val="dk1"/>
              </a:buClr>
              <a:buSzPts val="900"/>
              <a:buNone/>
              <a:defRPr sz="900"/>
            </a:lvl4pPr>
            <a:lvl5pPr indent="-228600" lvl="4" marL="2286000" algn="l">
              <a:spcBef>
                <a:spcPts val="0"/>
              </a:spcBef>
              <a:spcAft>
                <a:spcPts val="0"/>
              </a:spcAft>
              <a:buClr>
                <a:schemeClr val="dk1"/>
              </a:buClr>
              <a:buSzPts val="900"/>
              <a:buFont typeface="Verdana"/>
              <a:buNone/>
              <a:defRPr sz="900"/>
            </a:lvl5pPr>
            <a:lvl6pPr indent="-228600" lvl="5" marL="2743200" algn="ctr">
              <a:spcBef>
                <a:spcPts val="0"/>
              </a:spcBef>
              <a:spcAft>
                <a:spcPts val="0"/>
              </a:spcAft>
              <a:buClr>
                <a:schemeClr val="dk1"/>
              </a:buClr>
              <a:buSzPts val="900"/>
              <a:buFont typeface="Open Sans"/>
              <a:buNone/>
              <a:defRPr sz="900"/>
            </a:lvl6pPr>
            <a:lvl7pPr indent="-228600" lvl="6" marL="3200400" algn="ctr">
              <a:spcBef>
                <a:spcPts val="0"/>
              </a:spcBef>
              <a:spcAft>
                <a:spcPts val="0"/>
              </a:spcAft>
              <a:buClr>
                <a:schemeClr val="dk1"/>
              </a:buClr>
              <a:buSzPts val="900"/>
              <a:buFont typeface="Open Sans"/>
              <a:buNone/>
              <a:defRPr sz="900"/>
            </a:lvl7pPr>
            <a:lvl8pPr indent="-228600" lvl="7" marL="3657600" algn="ctr">
              <a:spcBef>
                <a:spcPts val="0"/>
              </a:spcBef>
              <a:spcAft>
                <a:spcPts val="0"/>
              </a:spcAft>
              <a:buClr>
                <a:schemeClr val="dk1"/>
              </a:buClr>
              <a:buSzPts val="900"/>
              <a:buFont typeface="Open Sans"/>
              <a:buNone/>
              <a:defRPr sz="900"/>
            </a:lvl8pPr>
            <a:lvl9pPr indent="-228600" lvl="8" marL="4114800" algn="ctr">
              <a:spcBef>
                <a:spcPts val="0"/>
              </a:spcBef>
              <a:spcAft>
                <a:spcPts val="0"/>
              </a:spcAft>
              <a:buClr>
                <a:schemeClr val="dk1"/>
              </a:buClr>
              <a:buSzPts val="900"/>
              <a:buFont typeface="Open Sans"/>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type="picTx">
  <p:cSld name="PICTURE_WITH_CAPTION_TEXT">
    <p:spTree>
      <p:nvGrpSpPr>
        <p:cNvPr id="44" name="Shape 44"/>
        <p:cNvGrpSpPr/>
        <p:nvPr/>
      </p:nvGrpSpPr>
      <p:grpSpPr>
        <a:xfrm>
          <a:off x="0" y="0"/>
          <a:ext cx="0" cy="0"/>
          <a:chOff x="0" y="0"/>
          <a:chExt cx="0" cy="0"/>
        </a:xfrm>
      </p:grpSpPr>
      <p:sp>
        <p:nvSpPr>
          <p:cNvPr id="45" name="Google Shape;45;p10"/>
          <p:cNvSpPr txBox="1"/>
          <p:nvPr>
            <p:ph type="title"/>
          </p:nvPr>
        </p:nvSpPr>
        <p:spPr>
          <a:xfrm>
            <a:off x="2549525" y="6827838"/>
            <a:ext cx="7802563" cy="806450"/>
          </a:xfrm>
          <a:prstGeom prst="rect">
            <a:avLst/>
          </a:prstGeom>
          <a:noFill/>
          <a:ln>
            <a:noFill/>
          </a:ln>
        </p:spPr>
        <p:txBody>
          <a:bodyPr anchorCtr="0" anchor="b" bIns="50800" lIns="50800" spcFirstLastPara="1" rIns="50800" wrap="square" tIns="508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10"/>
          <p:cNvSpPr/>
          <p:nvPr>
            <p:ph idx="2" type="pic"/>
          </p:nvPr>
        </p:nvSpPr>
        <p:spPr>
          <a:xfrm>
            <a:off x="2549525" y="871538"/>
            <a:ext cx="7802563" cy="5851525"/>
          </a:xfrm>
          <a:prstGeom prst="rect">
            <a:avLst/>
          </a:prstGeom>
          <a:noFill/>
          <a:ln>
            <a:noFill/>
          </a:ln>
        </p:spPr>
        <p:txBody>
          <a:bodyPr anchorCtr="0" anchor="t" bIns="50800" lIns="50800" spcFirstLastPara="1" rIns="50800" wrap="square" tIns="50800">
            <a:noAutofit/>
          </a:bodyPr>
          <a:lstStyle>
            <a:lvl1pPr lvl="0" marR="0" rtl="0" algn="l">
              <a:spcBef>
                <a:spcPts val="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spcBef>
                <a:spcPts val="0"/>
              </a:spcBef>
              <a:spcAft>
                <a:spcPts val="0"/>
              </a:spcAft>
              <a:buClr>
                <a:schemeClr val="dk1"/>
              </a:buClr>
              <a:buSzPts val="2800"/>
              <a:buFont typeface="Noto Sans Symbols"/>
              <a:buNone/>
              <a:defRPr b="0" i="0" sz="2800" u="none" cap="none" strike="noStrike">
                <a:solidFill>
                  <a:schemeClr val="dk1"/>
                </a:solidFill>
                <a:latin typeface="Verdana"/>
                <a:ea typeface="Verdana"/>
                <a:cs typeface="Verdana"/>
                <a:sym typeface="Verdana"/>
              </a:defRPr>
            </a:lvl2pPr>
            <a:lvl3pPr lvl="2" marR="0" rtl="0" algn="l">
              <a:spcBef>
                <a:spcPts val="0"/>
              </a:spcBef>
              <a:spcAft>
                <a:spcPts val="0"/>
              </a:spcAft>
              <a:buClr>
                <a:schemeClr val="dk1"/>
              </a:buClr>
              <a:buSzPts val="2400"/>
              <a:buFont typeface="Verdana"/>
              <a:buNone/>
              <a:defRPr b="0" i="0" sz="2400" u="none" cap="none" strike="noStrike">
                <a:solidFill>
                  <a:schemeClr val="dk1"/>
                </a:solidFill>
                <a:latin typeface="Verdana"/>
                <a:ea typeface="Verdana"/>
                <a:cs typeface="Verdana"/>
                <a:sym typeface="Verdana"/>
              </a:defRPr>
            </a:lvl3pPr>
            <a:lvl4pPr lvl="3" marR="0" rtl="0" algn="l">
              <a:spcBef>
                <a:spcPts val="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spcBef>
                <a:spcPts val="0"/>
              </a:spcBef>
              <a:spcAft>
                <a:spcPts val="0"/>
              </a:spcAft>
              <a:buClr>
                <a:schemeClr val="dk1"/>
              </a:buClr>
              <a:buSzPts val="2000"/>
              <a:buFont typeface="Verdana"/>
              <a:buNone/>
              <a:defRPr b="0" i="0" sz="2000" u="none" cap="none" strike="noStrike">
                <a:solidFill>
                  <a:schemeClr val="dk1"/>
                </a:solidFill>
                <a:latin typeface="Verdana"/>
                <a:ea typeface="Verdana"/>
                <a:cs typeface="Verdana"/>
                <a:sym typeface="Verdana"/>
              </a:defRPr>
            </a:lvl5pPr>
            <a:lvl6pPr lvl="5" marR="0" rtl="0" algn="ctr">
              <a:spcBef>
                <a:spcPts val="0"/>
              </a:spcBef>
              <a:spcAft>
                <a:spcPts val="0"/>
              </a:spcAft>
              <a:buClr>
                <a:schemeClr val="dk1"/>
              </a:buClr>
              <a:buSzPts val="2000"/>
              <a:buFont typeface="Open Sans"/>
              <a:buNone/>
              <a:defRPr b="0" i="0" sz="2000" u="none" cap="none" strike="noStrike">
                <a:solidFill>
                  <a:schemeClr val="dk1"/>
                </a:solidFill>
                <a:latin typeface="Open Sans"/>
                <a:ea typeface="Open Sans"/>
                <a:cs typeface="Open Sans"/>
                <a:sym typeface="Open Sans"/>
              </a:defRPr>
            </a:lvl6pPr>
            <a:lvl7pPr lvl="6" marR="0" rtl="0" algn="ctr">
              <a:spcBef>
                <a:spcPts val="0"/>
              </a:spcBef>
              <a:spcAft>
                <a:spcPts val="0"/>
              </a:spcAft>
              <a:buClr>
                <a:schemeClr val="dk1"/>
              </a:buClr>
              <a:buSzPts val="2000"/>
              <a:buFont typeface="Open Sans"/>
              <a:buNone/>
              <a:defRPr b="0" i="0" sz="2000" u="none" cap="none" strike="noStrike">
                <a:solidFill>
                  <a:schemeClr val="dk1"/>
                </a:solidFill>
                <a:latin typeface="Open Sans"/>
                <a:ea typeface="Open Sans"/>
                <a:cs typeface="Open Sans"/>
                <a:sym typeface="Open Sans"/>
              </a:defRPr>
            </a:lvl7pPr>
            <a:lvl8pPr lvl="7" marR="0" rtl="0" algn="ctr">
              <a:spcBef>
                <a:spcPts val="0"/>
              </a:spcBef>
              <a:spcAft>
                <a:spcPts val="0"/>
              </a:spcAft>
              <a:buClr>
                <a:schemeClr val="dk1"/>
              </a:buClr>
              <a:buSzPts val="2000"/>
              <a:buFont typeface="Open Sans"/>
              <a:buNone/>
              <a:defRPr b="0" i="0" sz="2000" u="none" cap="none" strike="noStrike">
                <a:solidFill>
                  <a:schemeClr val="dk1"/>
                </a:solidFill>
                <a:latin typeface="Open Sans"/>
                <a:ea typeface="Open Sans"/>
                <a:cs typeface="Open Sans"/>
                <a:sym typeface="Open Sans"/>
              </a:defRPr>
            </a:lvl8pPr>
            <a:lvl9pPr lvl="8" marR="0" rtl="0" algn="ctr">
              <a:spcBef>
                <a:spcPts val="0"/>
              </a:spcBef>
              <a:spcAft>
                <a:spcPts val="0"/>
              </a:spcAft>
              <a:buClr>
                <a:schemeClr val="dk1"/>
              </a:buClr>
              <a:buSzPts val="2000"/>
              <a:buFont typeface="Open Sans"/>
              <a:buNone/>
              <a:defRPr b="0" i="0" sz="2000" u="none" cap="none" strike="noStrike">
                <a:solidFill>
                  <a:schemeClr val="dk1"/>
                </a:solidFill>
                <a:latin typeface="Open Sans"/>
                <a:ea typeface="Open Sans"/>
                <a:cs typeface="Open Sans"/>
                <a:sym typeface="Open Sans"/>
              </a:defRPr>
            </a:lvl9pPr>
          </a:lstStyle>
          <a:p/>
        </p:txBody>
      </p:sp>
      <p:sp>
        <p:nvSpPr>
          <p:cNvPr id="47" name="Google Shape;47;p10"/>
          <p:cNvSpPr txBox="1"/>
          <p:nvPr>
            <p:ph idx="1" type="body"/>
          </p:nvPr>
        </p:nvSpPr>
        <p:spPr>
          <a:xfrm>
            <a:off x="2549525" y="7634288"/>
            <a:ext cx="7802563" cy="1144587"/>
          </a:xfrm>
          <a:prstGeom prst="rect">
            <a:avLst/>
          </a:prstGeom>
          <a:noFill/>
          <a:ln>
            <a:noFill/>
          </a:ln>
        </p:spPr>
        <p:txBody>
          <a:bodyPr anchorCtr="0" anchor="t" bIns="50800" lIns="50800" spcFirstLastPara="1" rIns="50800" wrap="square" tIns="50800">
            <a:noAutofit/>
          </a:bodyPr>
          <a:lstStyle>
            <a:lvl1pPr indent="-228600" lvl="0" marL="457200" algn="l">
              <a:spcBef>
                <a:spcPts val="0"/>
              </a:spcBef>
              <a:spcAft>
                <a:spcPts val="0"/>
              </a:spcAft>
              <a:buClr>
                <a:schemeClr val="dk1"/>
              </a:buClr>
              <a:buSzPts val="1400"/>
              <a:buNone/>
              <a:defRPr sz="1400"/>
            </a:lvl1pPr>
            <a:lvl2pPr indent="-228600" lvl="1" marL="914400" algn="l">
              <a:spcBef>
                <a:spcPts val="0"/>
              </a:spcBef>
              <a:spcAft>
                <a:spcPts val="0"/>
              </a:spcAft>
              <a:buClr>
                <a:schemeClr val="dk1"/>
              </a:buClr>
              <a:buSzPts val="1200"/>
              <a:buNone/>
              <a:defRPr sz="1200"/>
            </a:lvl2pPr>
            <a:lvl3pPr indent="-228600" lvl="2" marL="1371600" algn="l">
              <a:spcBef>
                <a:spcPts val="0"/>
              </a:spcBef>
              <a:spcAft>
                <a:spcPts val="0"/>
              </a:spcAft>
              <a:buClr>
                <a:schemeClr val="dk1"/>
              </a:buClr>
              <a:buSzPts val="1000"/>
              <a:buFont typeface="Verdana"/>
              <a:buNone/>
              <a:defRPr sz="1000"/>
            </a:lvl3pPr>
            <a:lvl4pPr indent="-228600" lvl="3" marL="1828800" algn="l">
              <a:spcBef>
                <a:spcPts val="0"/>
              </a:spcBef>
              <a:spcAft>
                <a:spcPts val="0"/>
              </a:spcAft>
              <a:buClr>
                <a:schemeClr val="dk1"/>
              </a:buClr>
              <a:buSzPts val="900"/>
              <a:buNone/>
              <a:defRPr sz="900"/>
            </a:lvl4pPr>
            <a:lvl5pPr indent="-228600" lvl="4" marL="2286000" algn="l">
              <a:spcBef>
                <a:spcPts val="0"/>
              </a:spcBef>
              <a:spcAft>
                <a:spcPts val="0"/>
              </a:spcAft>
              <a:buClr>
                <a:schemeClr val="dk1"/>
              </a:buClr>
              <a:buSzPts val="900"/>
              <a:buFont typeface="Verdana"/>
              <a:buNone/>
              <a:defRPr sz="900"/>
            </a:lvl5pPr>
            <a:lvl6pPr indent="-228600" lvl="5" marL="2743200" algn="ctr">
              <a:spcBef>
                <a:spcPts val="0"/>
              </a:spcBef>
              <a:spcAft>
                <a:spcPts val="0"/>
              </a:spcAft>
              <a:buClr>
                <a:schemeClr val="dk1"/>
              </a:buClr>
              <a:buSzPts val="900"/>
              <a:buFont typeface="Open Sans"/>
              <a:buNone/>
              <a:defRPr sz="900"/>
            </a:lvl6pPr>
            <a:lvl7pPr indent="-228600" lvl="6" marL="3200400" algn="ctr">
              <a:spcBef>
                <a:spcPts val="0"/>
              </a:spcBef>
              <a:spcAft>
                <a:spcPts val="0"/>
              </a:spcAft>
              <a:buClr>
                <a:schemeClr val="dk1"/>
              </a:buClr>
              <a:buSzPts val="900"/>
              <a:buFont typeface="Open Sans"/>
              <a:buNone/>
              <a:defRPr sz="900"/>
            </a:lvl7pPr>
            <a:lvl8pPr indent="-228600" lvl="7" marL="3657600" algn="ctr">
              <a:spcBef>
                <a:spcPts val="0"/>
              </a:spcBef>
              <a:spcAft>
                <a:spcPts val="0"/>
              </a:spcAft>
              <a:buClr>
                <a:schemeClr val="dk1"/>
              </a:buClr>
              <a:buSzPts val="900"/>
              <a:buFont typeface="Open Sans"/>
              <a:buNone/>
              <a:defRPr sz="900"/>
            </a:lvl8pPr>
            <a:lvl9pPr indent="-228600" lvl="8" marL="4114800" algn="ctr">
              <a:spcBef>
                <a:spcPts val="0"/>
              </a:spcBef>
              <a:spcAft>
                <a:spcPts val="0"/>
              </a:spcAft>
              <a:buClr>
                <a:schemeClr val="dk1"/>
              </a:buClr>
              <a:buSzPts val="900"/>
              <a:buFont typeface="Open Sans"/>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1246188" y="2284413"/>
            <a:ext cx="10488612" cy="5761037"/>
          </a:xfrm>
          <a:prstGeom prst="rect">
            <a:avLst/>
          </a:prstGeom>
          <a:noFill/>
          <a:ln>
            <a:noFill/>
          </a:ln>
        </p:spPr>
        <p:txBody>
          <a:bodyPr anchorCtr="0" anchor="t" bIns="50800" lIns="50800" spcFirstLastPara="1" rIns="50800" wrap="square" tIns="50800">
            <a:noAutofit/>
          </a:bodyPr>
          <a:lstStyle>
            <a:lvl1pPr indent="-406400" lvl="0" marL="457200" marR="0" rtl="0" algn="l">
              <a:spcBef>
                <a:spcPts val="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1pPr>
            <a:lvl2pPr indent="-406400" lvl="1" marL="914400" marR="0" rtl="0" algn="l">
              <a:spcBef>
                <a:spcPts val="0"/>
              </a:spcBef>
              <a:spcAft>
                <a:spcPts val="0"/>
              </a:spcAft>
              <a:buClr>
                <a:schemeClr val="dk1"/>
              </a:buClr>
              <a:buSzPts val="2800"/>
              <a:buFont typeface="Noto Sans Symbols"/>
              <a:buChar char="▪"/>
              <a:defRPr b="0" i="0" sz="2800" u="none" cap="none" strike="noStrike">
                <a:solidFill>
                  <a:schemeClr val="dk1"/>
                </a:solidFill>
                <a:latin typeface="Verdana"/>
                <a:ea typeface="Verdana"/>
                <a:cs typeface="Verdana"/>
                <a:sym typeface="Verdana"/>
              </a:defRPr>
            </a:lvl2pPr>
            <a:lvl3pPr indent="-406400" lvl="2" marL="1371600" marR="0" rtl="0" algn="l">
              <a:spcBef>
                <a:spcPts val="0"/>
              </a:spcBef>
              <a:spcAft>
                <a:spcPts val="0"/>
              </a:spcAft>
              <a:buClr>
                <a:schemeClr val="dk1"/>
              </a:buClr>
              <a:buSzPts val="2800"/>
              <a:buFont typeface="Verdana"/>
              <a:buChar char="-"/>
              <a:defRPr b="0" i="0" sz="2800" u="none" cap="none" strike="noStrike">
                <a:solidFill>
                  <a:schemeClr val="dk1"/>
                </a:solidFill>
                <a:latin typeface="Verdana"/>
                <a:ea typeface="Verdana"/>
                <a:cs typeface="Verdana"/>
                <a:sym typeface="Verdana"/>
              </a:defRPr>
            </a:lvl3pPr>
            <a:lvl4pPr indent="-406400" lvl="3" marL="1828800" marR="0" rtl="0" algn="l">
              <a:spcBef>
                <a:spcPts val="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4pPr>
            <a:lvl5pPr indent="-406400" lvl="4" marL="2286000" marR="0" rtl="0" algn="l">
              <a:spcBef>
                <a:spcPts val="0"/>
              </a:spcBef>
              <a:spcAft>
                <a:spcPts val="0"/>
              </a:spcAft>
              <a:buClr>
                <a:schemeClr val="dk1"/>
              </a:buClr>
              <a:buSzPts val="2800"/>
              <a:buFont typeface="Verdana"/>
              <a:buChar char="-"/>
              <a:defRPr b="0" i="0" sz="2800" u="none" cap="none" strike="noStrike">
                <a:solidFill>
                  <a:schemeClr val="dk1"/>
                </a:solidFill>
                <a:latin typeface="Verdana"/>
                <a:ea typeface="Verdana"/>
                <a:cs typeface="Verdana"/>
                <a:sym typeface="Verdana"/>
              </a:defRPr>
            </a:lvl5pPr>
            <a:lvl6pPr indent="-228600" lvl="5" marL="2743200" marR="0" rtl="0" algn="ctr">
              <a:spcBef>
                <a:spcPts val="0"/>
              </a:spcBef>
              <a:spcAft>
                <a:spcPts val="0"/>
              </a:spcAft>
              <a:buSzPts val="1400"/>
              <a:buNone/>
              <a:defRPr b="0" i="0" sz="3600" u="none" cap="none" strike="noStrike">
                <a:solidFill>
                  <a:schemeClr val="dk1"/>
                </a:solidFill>
                <a:latin typeface="Open Sans"/>
                <a:ea typeface="Open Sans"/>
                <a:cs typeface="Open Sans"/>
                <a:sym typeface="Open Sans"/>
              </a:defRPr>
            </a:lvl6pPr>
            <a:lvl7pPr indent="-228600" lvl="6" marL="3200400" marR="0" rtl="0" algn="ctr">
              <a:spcBef>
                <a:spcPts val="0"/>
              </a:spcBef>
              <a:spcAft>
                <a:spcPts val="0"/>
              </a:spcAft>
              <a:buSzPts val="1400"/>
              <a:buNone/>
              <a:defRPr b="0" i="0" sz="3600" u="none" cap="none" strike="noStrike">
                <a:solidFill>
                  <a:schemeClr val="dk1"/>
                </a:solidFill>
                <a:latin typeface="Open Sans"/>
                <a:ea typeface="Open Sans"/>
                <a:cs typeface="Open Sans"/>
                <a:sym typeface="Open Sans"/>
              </a:defRPr>
            </a:lvl7pPr>
            <a:lvl8pPr indent="-228600" lvl="7" marL="3657600" marR="0" rtl="0" algn="ctr">
              <a:spcBef>
                <a:spcPts val="0"/>
              </a:spcBef>
              <a:spcAft>
                <a:spcPts val="0"/>
              </a:spcAft>
              <a:buSzPts val="1400"/>
              <a:buNone/>
              <a:defRPr b="0" i="0" sz="3600" u="none" cap="none" strike="noStrike">
                <a:solidFill>
                  <a:schemeClr val="dk1"/>
                </a:solidFill>
                <a:latin typeface="Open Sans"/>
                <a:ea typeface="Open Sans"/>
                <a:cs typeface="Open Sans"/>
                <a:sym typeface="Open Sans"/>
              </a:defRPr>
            </a:lvl8pPr>
            <a:lvl9pPr indent="-228600" lvl="8" marL="4114800" marR="0" rtl="0" algn="ctr">
              <a:spcBef>
                <a:spcPts val="0"/>
              </a:spcBef>
              <a:spcAft>
                <a:spcPts val="0"/>
              </a:spcAft>
              <a:buSzPts val="1400"/>
              <a:buNone/>
              <a:defRPr b="0" i="0" sz="3600" u="none" cap="none" strike="noStrike">
                <a:solidFill>
                  <a:schemeClr val="dk1"/>
                </a:solidFill>
                <a:latin typeface="Open Sans"/>
                <a:ea typeface="Open Sans"/>
                <a:cs typeface="Open Sans"/>
                <a:sym typeface="Open Sans"/>
              </a:defRPr>
            </a:lvl9pPr>
          </a:lstStyle>
          <a:p/>
        </p:txBody>
      </p:sp>
      <p:sp>
        <p:nvSpPr>
          <p:cNvPr id="11" name="Google Shape;11;p1"/>
          <p:cNvSpPr txBox="1"/>
          <p:nvPr>
            <p:ph type="title"/>
          </p:nvPr>
        </p:nvSpPr>
        <p:spPr>
          <a:xfrm>
            <a:off x="1270000" y="484188"/>
            <a:ext cx="10464800" cy="1655762"/>
          </a:xfrm>
          <a:prstGeom prst="rect">
            <a:avLst/>
          </a:prstGeom>
          <a:noFill/>
          <a:ln>
            <a:noFill/>
          </a:ln>
        </p:spPr>
        <p:txBody>
          <a:bodyPr anchorCtr="0" anchor="b" bIns="50800" lIns="50800" spcFirstLastPara="1" rIns="50800" wrap="square" tIns="50800">
            <a:noAutofit/>
          </a:bodyPr>
          <a:lstStyle>
            <a:lvl1pPr lvl="0" marR="0" rtl="0" algn="ctr">
              <a:spcBef>
                <a:spcPts val="0"/>
              </a:spcBef>
              <a:spcAft>
                <a:spcPts val="0"/>
              </a:spcAft>
              <a:buSzPts val="1400"/>
              <a:buNone/>
              <a:defRPr b="1" i="0" sz="3600" u="none" cap="none" strike="noStrike">
                <a:solidFill>
                  <a:srgbClr val="7BC143"/>
                </a:solidFill>
                <a:latin typeface="Verdana"/>
                <a:ea typeface="Verdana"/>
                <a:cs typeface="Verdana"/>
                <a:sym typeface="Verdana"/>
              </a:defRPr>
            </a:lvl1pPr>
            <a:lvl2pPr lvl="1" marR="0" rtl="0" algn="l">
              <a:spcBef>
                <a:spcPts val="0"/>
              </a:spcBef>
              <a:spcAft>
                <a:spcPts val="0"/>
              </a:spcAft>
              <a:buSzPts val="1400"/>
              <a:buNone/>
              <a:defRPr b="1" i="0" sz="60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1" i="0" sz="60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1" i="0" sz="60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1" i="0" sz="60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1" i="0" sz="8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1" i="0" sz="8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1" i="0" sz="8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1" i="0" sz="8400" u="none" cap="none" strike="noStrike">
                <a:solidFill>
                  <a:schemeClr val="dk1"/>
                </a:solidFill>
                <a:latin typeface="Open Sans"/>
                <a:ea typeface="Open Sans"/>
                <a:cs typeface="Open Sans"/>
                <a:sym typeface="Open Sans"/>
              </a:defRPr>
            </a:lvl9pPr>
          </a:lstStyle>
          <a:p/>
        </p:txBody>
      </p:sp>
      <p:grpSp>
        <p:nvGrpSpPr>
          <p:cNvPr id="12" name="Google Shape;12;p1"/>
          <p:cNvGrpSpPr/>
          <p:nvPr/>
        </p:nvGrpSpPr>
        <p:grpSpPr>
          <a:xfrm>
            <a:off x="0" y="9629328"/>
            <a:ext cx="13004800" cy="124272"/>
            <a:chOff x="0" y="9629328"/>
            <a:chExt cx="13004800" cy="124272"/>
          </a:xfrm>
        </p:grpSpPr>
        <p:sp>
          <p:nvSpPr>
            <p:cNvPr id="13" name="Google Shape;13;p1"/>
            <p:cNvSpPr/>
            <p:nvPr/>
          </p:nvSpPr>
          <p:spPr>
            <a:xfrm>
              <a:off x="0" y="9629328"/>
              <a:ext cx="4237200" cy="12427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4" name="Google Shape;14;p1"/>
            <p:cNvSpPr/>
            <p:nvPr/>
          </p:nvSpPr>
          <p:spPr>
            <a:xfrm>
              <a:off x="4383800" y="9629328"/>
              <a:ext cx="4237200" cy="12427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5" name="Google Shape;15;p1"/>
            <p:cNvSpPr/>
            <p:nvPr/>
          </p:nvSpPr>
          <p:spPr>
            <a:xfrm>
              <a:off x="8767600" y="9629328"/>
              <a:ext cx="4237200" cy="12427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grpSp>
      <p:pic>
        <p:nvPicPr>
          <p:cNvPr id="16" name="Google Shape;16;p1"/>
          <p:cNvPicPr preferRelativeResize="0"/>
          <p:nvPr/>
        </p:nvPicPr>
        <p:blipFill rotWithShape="1">
          <a:blip r:embed="rId1">
            <a:alphaModFix/>
          </a:blip>
          <a:srcRect b="0" l="0" r="0" t="0"/>
          <a:stretch/>
        </p:blipFill>
        <p:spPr>
          <a:xfrm>
            <a:off x="9414488" y="412304"/>
            <a:ext cx="2992568" cy="648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10.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13"/>
          <p:cNvPicPr preferRelativeResize="0"/>
          <p:nvPr/>
        </p:nvPicPr>
        <p:blipFill rotWithShape="1">
          <a:blip r:embed="rId3">
            <a:alphaModFix/>
          </a:blip>
          <a:srcRect b="0" l="0" r="0" t="0"/>
          <a:stretch/>
        </p:blipFill>
        <p:spPr>
          <a:xfrm>
            <a:off x="-127326" y="-214420"/>
            <a:ext cx="13402328" cy="10051746"/>
          </a:xfrm>
          <a:prstGeom prst="rect">
            <a:avLst/>
          </a:prstGeom>
          <a:noFill/>
          <a:ln>
            <a:noFill/>
          </a:ln>
        </p:spPr>
      </p:pic>
      <p:sp>
        <p:nvSpPr>
          <p:cNvPr id="59" name="Google Shape;59;p13"/>
          <p:cNvSpPr/>
          <p:nvPr/>
        </p:nvSpPr>
        <p:spPr>
          <a:xfrm>
            <a:off x="-127326" y="-152042"/>
            <a:ext cx="13271152" cy="9989368"/>
          </a:xfrm>
          <a:prstGeom prst="rect">
            <a:avLst/>
          </a:prstGeom>
          <a:gradFill>
            <a:gsLst>
              <a:gs pos="0">
                <a:srgbClr val="000000">
                  <a:alpha val="85882"/>
                </a:srgbClr>
              </a:gs>
              <a:gs pos="61000">
                <a:srgbClr val="000000">
                  <a:alpha val="0"/>
                </a:srgbClr>
              </a:gs>
              <a:gs pos="100000">
                <a:srgbClr val="000000">
                  <a:alpha val="0"/>
                </a:srgbClr>
              </a:gs>
            </a:gsLst>
            <a:lin ang="162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60" name="Google Shape;60;p13"/>
          <p:cNvSpPr txBox="1"/>
          <p:nvPr>
            <p:ph idx="1" type="subTitle"/>
          </p:nvPr>
        </p:nvSpPr>
        <p:spPr>
          <a:xfrm>
            <a:off x="925563" y="8405192"/>
            <a:ext cx="3151411" cy="648071"/>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lt1"/>
              </a:buClr>
              <a:buSzPts val="3200"/>
              <a:buNone/>
            </a:pPr>
            <a:r>
              <a:rPr b="1" lang="cs-CZ" sz="3200">
                <a:solidFill>
                  <a:schemeClr val="lt1"/>
                </a:solidFill>
              </a:rPr>
              <a:t>Ing. Jan Kříž</a:t>
            </a:r>
            <a:endParaRPr/>
          </a:p>
        </p:txBody>
      </p:sp>
      <p:pic>
        <p:nvPicPr>
          <p:cNvPr id="61" name="Google Shape;61;p13"/>
          <p:cNvPicPr preferRelativeResize="0"/>
          <p:nvPr/>
        </p:nvPicPr>
        <p:blipFill rotWithShape="1">
          <a:blip r:embed="rId4">
            <a:alphaModFix/>
          </a:blip>
          <a:srcRect b="0" l="0" r="0" t="0"/>
          <a:stretch/>
        </p:blipFill>
        <p:spPr>
          <a:xfrm>
            <a:off x="9414488" y="410830"/>
            <a:ext cx="2992568" cy="648072"/>
          </a:xfrm>
          <a:prstGeom prst="rect">
            <a:avLst/>
          </a:prstGeom>
          <a:noFill/>
          <a:ln>
            <a:noFill/>
          </a:ln>
        </p:spPr>
      </p:pic>
      <p:sp>
        <p:nvSpPr>
          <p:cNvPr id="62" name="Google Shape;62;p13"/>
          <p:cNvSpPr txBox="1"/>
          <p:nvPr>
            <p:ph type="ctrTitle"/>
          </p:nvPr>
        </p:nvSpPr>
        <p:spPr>
          <a:xfrm>
            <a:off x="841549" y="6391883"/>
            <a:ext cx="7173019" cy="177425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a:solidFill>
                  <a:schemeClr val="lt1"/>
                </a:solidFill>
              </a:rPr>
              <a:t>Přístup MŽP ke změnám klimatu</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idx="1" type="body"/>
          </p:nvPr>
        </p:nvSpPr>
        <p:spPr>
          <a:xfrm>
            <a:off x="1029792" y="2572544"/>
            <a:ext cx="10945216" cy="5760938"/>
          </a:xfrm>
          <a:prstGeom prst="rect">
            <a:avLst/>
          </a:prstGeom>
          <a:noFill/>
          <a:ln>
            <a:noFill/>
          </a:ln>
        </p:spPr>
        <p:txBody>
          <a:bodyPr anchorCtr="0" anchor="t" bIns="50800" lIns="50800" spcFirstLastPara="1" rIns="50800" wrap="square" tIns="50800">
            <a:noAutofit/>
          </a:bodyPr>
          <a:lstStyle/>
          <a:p>
            <a:pPr indent="-571500" lvl="0" marL="571500" rtl="0" algn="l">
              <a:spcBef>
                <a:spcPts val="0"/>
              </a:spcBef>
              <a:spcAft>
                <a:spcPts val="0"/>
              </a:spcAft>
              <a:buClr>
                <a:schemeClr val="dk1"/>
              </a:buClr>
              <a:buSzPts val="2800"/>
              <a:buFont typeface="Open Sans"/>
              <a:buAutoNum type="arabicPeriod"/>
            </a:pPr>
            <a:r>
              <a:rPr b="1" lang="cs-CZ"/>
              <a:t>Mitigační a adaptační opatření k ochraně klimatu</a:t>
            </a:r>
            <a:endParaRPr/>
          </a:p>
          <a:p>
            <a:pPr indent="-571500" lvl="0" marL="571500" rtl="0" algn="l">
              <a:spcBef>
                <a:spcPts val="2400"/>
              </a:spcBef>
              <a:spcAft>
                <a:spcPts val="0"/>
              </a:spcAft>
              <a:buClr>
                <a:schemeClr val="dk1"/>
              </a:buClr>
              <a:buSzPts val="2800"/>
              <a:buFont typeface="Open Sans"/>
              <a:buAutoNum type="arabicPeriod"/>
            </a:pPr>
            <a:r>
              <a:rPr lang="cs-CZ"/>
              <a:t>Ochrana ovzduší</a:t>
            </a:r>
            <a:endParaRPr/>
          </a:p>
          <a:p>
            <a:pPr indent="-571500" lvl="0" marL="571500" rtl="0" algn="l">
              <a:spcBef>
                <a:spcPts val="2400"/>
              </a:spcBef>
              <a:spcAft>
                <a:spcPts val="0"/>
              </a:spcAft>
              <a:buClr>
                <a:schemeClr val="dk1"/>
              </a:buClr>
              <a:buSzPts val="2800"/>
              <a:buFont typeface="Open Sans"/>
              <a:buAutoNum type="arabicPeriod"/>
            </a:pPr>
            <a:r>
              <a:rPr lang="cs-CZ"/>
              <a:t>Odpadové a oběhové hospodářství</a:t>
            </a:r>
            <a:endParaRPr/>
          </a:p>
          <a:p>
            <a:pPr indent="-571500" lvl="0" marL="571500" rtl="0" algn="l">
              <a:spcBef>
                <a:spcPts val="2400"/>
              </a:spcBef>
              <a:spcAft>
                <a:spcPts val="0"/>
              </a:spcAft>
              <a:buClr>
                <a:schemeClr val="dk1"/>
              </a:buClr>
              <a:buSzPts val="2800"/>
              <a:buFont typeface="Open Sans"/>
              <a:buAutoNum type="arabicPeriod"/>
            </a:pPr>
            <a:r>
              <a:rPr lang="cs-CZ"/>
              <a:t>Ochrana vody, půdy, horninového prostředí a dalších přírodních zdrojů</a:t>
            </a:r>
            <a:endParaRPr/>
          </a:p>
          <a:p>
            <a:pPr indent="-571500" lvl="0" marL="571500" rtl="0" algn="l">
              <a:spcBef>
                <a:spcPts val="2400"/>
              </a:spcBef>
              <a:spcAft>
                <a:spcPts val="0"/>
              </a:spcAft>
              <a:buClr>
                <a:schemeClr val="dk1"/>
              </a:buClr>
              <a:buSzPts val="2800"/>
              <a:buFont typeface="Open Sans"/>
              <a:buAutoNum type="arabicPeriod"/>
            </a:pPr>
            <a:r>
              <a:rPr lang="cs-CZ"/>
              <a:t>Biodiverzita, ochrana přírody a krajiny </a:t>
            </a:r>
            <a:endParaRPr/>
          </a:p>
          <a:p>
            <a:pPr indent="-571500" lvl="0" marL="571500" rtl="0" algn="l">
              <a:spcBef>
                <a:spcPts val="2400"/>
              </a:spcBef>
              <a:spcAft>
                <a:spcPts val="0"/>
              </a:spcAft>
              <a:buClr>
                <a:schemeClr val="dk1"/>
              </a:buClr>
              <a:buSzPts val="2800"/>
              <a:buFont typeface="Open Sans"/>
              <a:buAutoNum type="arabicPeriod"/>
            </a:pPr>
            <a:r>
              <a:rPr lang="cs-CZ"/>
              <a:t>Environmentálně příznivá společnost, bezpečné (resilientní) prostředí, specifické nástroje ochrany životního prostředí a udržitelného rozvoje</a:t>
            </a:r>
            <a:endParaRPr/>
          </a:p>
        </p:txBody>
      </p:sp>
      <p:pic>
        <p:nvPicPr>
          <p:cNvPr id="142" name="Google Shape;142;p22"/>
          <p:cNvPicPr preferRelativeResize="0"/>
          <p:nvPr/>
        </p:nvPicPr>
        <p:blipFill rotWithShape="1">
          <a:blip r:embed="rId3">
            <a:alphaModFix/>
          </a:blip>
          <a:srcRect b="0" l="0" r="0" t="0"/>
          <a:stretch/>
        </p:blipFill>
        <p:spPr>
          <a:xfrm>
            <a:off x="483756" y="561736"/>
            <a:ext cx="947013" cy="947013"/>
          </a:xfrm>
          <a:prstGeom prst="rect">
            <a:avLst/>
          </a:prstGeom>
          <a:noFill/>
          <a:ln>
            <a:noFill/>
          </a:ln>
        </p:spPr>
      </p:pic>
      <p:sp>
        <p:nvSpPr>
          <p:cNvPr id="143" name="Google Shape;143;p22"/>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a:t>Prostředí pro život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idx="1" type="body"/>
          </p:nvPr>
        </p:nvSpPr>
        <p:spPr>
          <a:xfrm>
            <a:off x="1030066" y="2500536"/>
            <a:ext cx="11449272" cy="6552208"/>
          </a:xfrm>
          <a:prstGeom prst="rect">
            <a:avLst/>
          </a:prstGeom>
          <a:noFill/>
          <a:ln>
            <a:noFill/>
          </a:ln>
        </p:spPr>
        <p:txBody>
          <a:bodyPr anchorCtr="0" anchor="t" bIns="50800" lIns="50800" spcFirstLastPara="1" rIns="50800" wrap="square" tIns="50800">
            <a:noAutofit/>
          </a:bodyPr>
          <a:lstStyle/>
          <a:p>
            <a:pPr indent="-548657" lvl="0" marL="548657" rtl="0" algn="l">
              <a:lnSpc>
                <a:spcPct val="130000"/>
              </a:lnSpc>
              <a:spcBef>
                <a:spcPts val="0"/>
              </a:spcBef>
              <a:spcAft>
                <a:spcPts val="0"/>
              </a:spcAft>
              <a:buClr>
                <a:schemeClr val="dk1"/>
              </a:buClr>
              <a:buSzPts val="2800"/>
              <a:buFont typeface="Open Sans"/>
              <a:buAutoNum type="arabicPeriod"/>
            </a:pPr>
            <a:r>
              <a:rPr b="1" lang="cs-CZ"/>
              <a:t>Výzkum ve veřejném zájmu</a:t>
            </a:r>
            <a:r>
              <a:rPr lang="cs-CZ" sz="2400"/>
              <a:t> </a:t>
            </a:r>
            <a:r>
              <a:rPr lang="cs-CZ"/>
              <a:t>– především nekomercializovatelné výsledky pro veřejnou správu</a:t>
            </a:r>
            <a:endParaRPr/>
          </a:p>
          <a:p>
            <a:pPr indent="-548657" lvl="1" marL="1139207" rtl="0" algn="l">
              <a:lnSpc>
                <a:spcPct val="130000"/>
              </a:lnSpc>
              <a:spcBef>
                <a:spcPts val="1200"/>
              </a:spcBef>
              <a:spcAft>
                <a:spcPts val="0"/>
              </a:spcAft>
              <a:buClr>
                <a:schemeClr val="dk1"/>
              </a:buClr>
              <a:buSzPts val="2400"/>
              <a:buChar char="▪"/>
            </a:pPr>
            <a:r>
              <a:rPr lang="cs-CZ" sz="2400"/>
              <a:t>aplikační garant – úřady</a:t>
            </a:r>
            <a:endParaRPr/>
          </a:p>
          <a:p>
            <a:pPr indent="-548657" lvl="1" marL="1139207" rtl="0" algn="l">
              <a:lnSpc>
                <a:spcPct val="130000"/>
              </a:lnSpc>
              <a:spcBef>
                <a:spcPts val="1200"/>
              </a:spcBef>
              <a:spcAft>
                <a:spcPts val="0"/>
              </a:spcAft>
              <a:buClr>
                <a:schemeClr val="dk1"/>
              </a:buClr>
              <a:buSzPts val="2400"/>
              <a:buChar char="▪"/>
            </a:pPr>
            <a:r>
              <a:rPr lang="cs-CZ" sz="2400"/>
              <a:t>podpora až 100% (průměr 95 %)</a:t>
            </a:r>
            <a:endParaRPr/>
          </a:p>
          <a:p>
            <a:pPr indent="-548657" lvl="1" marL="1139207" rtl="0" algn="l">
              <a:lnSpc>
                <a:spcPct val="130000"/>
              </a:lnSpc>
              <a:spcBef>
                <a:spcPts val="1200"/>
              </a:spcBef>
              <a:spcAft>
                <a:spcPts val="0"/>
              </a:spcAft>
              <a:buClr>
                <a:schemeClr val="dk1"/>
              </a:buClr>
              <a:buSzPts val="2400"/>
              <a:buChar char="▪"/>
            </a:pPr>
            <a:r>
              <a:rPr lang="cs-CZ" sz="2400"/>
              <a:t>projekty 1-3 roky, 4-6 mil. Kč</a:t>
            </a:r>
            <a:endParaRPr/>
          </a:p>
          <a:p>
            <a:pPr indent="-548657" lvl="1" marL="1139207" rtl="0" algn="l">
              <a:lnSpc>
                <a:spcPct val="130000"/>
              </a:lnSpc>
              <a:spcBef>
                <a:spcPts val="1200"/>
              </a:spcBef>
              <a:spcAft>
                <a:spcPts val="0"/>
              </a:spcAft>
              <a:buClr>
                <a:schemeClr val="dk1"/>
              </a:buClr>
              <a:buSzPts val="2400"/>
              <a:buChar char="▪"/>
            </a:pPr>
            <a:r>
              <a:rPr lang="cs-CZ" sz="2400"/>
              <a:t>celkem cca 120 projektů (855 mil. Kč)</a:t>
            </a:r>
            <a:endParaRPr/>
          </a:p>
          <a:p>
            <a:pPr indent="-548657" lvl="0" marL="548657" rtl="0" algn="l">
              <a:lnSpc>
                <a:spcPct val="130000"/>
              </a:lnSpc>
              <a:spcBef>
                <a:spcPts val="1200"/>
              </a:spcBef>
              <a:spcAft>
                <a:spcPts val="0"/>
              </a:spcAft>
              <a:buClr>
                <a:schemeClr val="dk1"/>
              </a:buClr>
              <a:buSzPts val="2800"/>
              <a:buAutoNum type="arabicPeriod"/>
            </a:pPr>
            <a:r>
              <a:rPr b="1" lang="cs-CZ"/>
              <a:t>Technologie a inovace </a:t>
            </a:r>
            <a:r>
              <a:rPr lang="cs-CZ"/>
              <a:t>– především komercializovatelné výsledky</a:t>
            </a:r>
            <a:endParaRPr/>
          </a:p>
          <a:p>
            <a:pPr indent="-548657" lvl="0" marL="548657" rtl="0" algn="l">
              <a:lnSpc>
                <a:spcPct val="130000"/>
              </a:lnSpc>
              <a:spcBef>
                <a:spcPts val="1200"/>
              </a:spcBef>
              <a:spcAft>
                <a:spcPts val="0"/>
              </a:spcAft>
              <a:buClr>
                <a:schemeClr val="dk1"/>
              </a:buClr>
              <a:buSzPts val="2800"/>
              <a:buAutoNum type="arabicPeriod"/>
            </a:pPr>
            <a:r>
              <a:rPr b="1" lang="cs-CZ"/>
              <a:t>Dlouhodobé perspektivy </a:t>
            </a:r>
            <a:r>
              <a:rPr lang="cs-CZ"/>
              <a:t>– orientovaný výzkum a monitoring</a:t>
            </a:r>
            <a:endParaRPr/>
          </a:p>
        </p:txBody>
      </p:sp>
      <p:sp>
        <p:nvSpPr>
          <p:cNvPr id="150" name="Google Shape;150;p23"/>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a:t>Prostředí pro život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accent6"/>
        </a:solidFill>
      </p:bgPr>
    </p:bg>
    <p:spTree>
      <p:nvGrpSpPr>
        <p:cNvPr id="154" name="Shape 154"/>
        <p:cNvGrpSpPr/>
        <p:nvPr/>
      </p:nvGrpSpPr>
      <p:grpSpPr>
        <a:xfrm>
          <a:off x="0" y="0"/>
          <a:ext cx="0" cy="0"/>
          <a:chOff x="0" y="0"/>
          <a:chExt cx="0" cy="0"/>
        </a:xfrm>
      </p:grpSpPr>
      <p:sp>
        <p:nvSpPr>
          <p:cNvPr id="155" name="Google Shape;155;p24"/>
          <p:cNvSpPr txBox="1"/>
          <p:nvPr/>
        </p:nvSpPr>
        <p:spPr>
          <a:xfrm>
            <a:off x="5914471" y="6256375"/>
            <a:ext cx="3523722"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cs-CZ" sz="4400">
                <a:solidFill>
                  <a:schemeClr val="lt1"/>
                </a:solidFill>
                <a:latin typeface="Verdana"/>
                <a:ea typeface="Verdana"/>
                <a:cs typeface="Verdana"/>
                <a:sym typeface="Verdana"/>
              </a:rPr>
              <a:t>17 mld. Kč</a:t>
            </a:r>
            <a:endParaRPr b="1" sz="4400">
              <a:solidFill>
                <a:schemeClr val="lt1"/>
              </a:solidFill>
              <a:latin typeface="Verdana"/>
              <a:ea typeface="Verdana"/>
              <a:cs typeface="Verdana"/>
              <a:sym typeface="Verdana"/>
            </a:endParaRPr>
          </a:p>
        </p:txBody>
      </p:sp>
      <p:sp>
        <p:nvSpPr>
          <p:cNvPr id="156" name="Google Shape;156;p24"/>
          <p:cNvSpPr txBox="1"/>
          <p:nvPr/>
        </p:nvSpPr>
        <p:spPr>
          <a:xfrm>
            <a:off x="2325936" y="1609827"/>
            <a:ext cx="9865096"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6000">
                <a:solidFill>
                  <a:schemeClr val="lt1"/>
                </a:solidFill>
                <a:latin typeface="Verdana"/>
                <a:ea typeface="Verdana"/>
                <a:cs typeface="Verdana"/>
                <a:sym typeface="Verdana"/>
              </a:rPr>
              <a:t>mitigace = 41 mld. Kč </a:t>
            </a:r>
            <a:endParaRPr sz="6000">
              <a:solidFill>
                <a:schemeClr val="lt1"/>
              </a:solidFill>
              <a:latin typeface="Verdana"/>
              <a:ea typeface="Verdana"/>
              <a:cs typeface="Verdana"/>
              <a:sym typeface="Verdana"/>
            </a:endParaRPr>
          </a:p>
        </p:txBody>
      </p:sp>
      <p:sp>
        <p:nvSpPr>
          <p:cNvPr id="157" name="Google Shape;157;p24"/>
          <p:cNvSpPr txBox="1"/>
          <p:nvPr/>
        </p:nvSpPr>
        <p:spPr>
          <a:xfrm>
            <a:off x="931109" y="8287078"/>
            <a:ext cx="388870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2800">
                <a:solidFill>
                  <a:schemeClr val="lt1"/>
                </a:solidFill>
                <a:latin typeface="Verdana"/>
                <a:ea typeface="Verdana"/>
                <a:cs typeface="Verdana"/>
                <a:sym typeface="Verdana"/>
              </a:rPr>
              <a:t>+ další programy</a:t>
            </a:r>
            <a:endParaRPr b="1" sz="2800">
              <a:solidFill>
                <a:schemeClr val="lt1"/>
              </a:solidFill>
              <a:latin typeface="Verdana"/>
              <a:ea typeface="Verdana"/>
              <a:cs typeface="Verdana"/>
              <a:sym typeface="Verdana"/>
            </a:endParaRPr>
          </a:p>
        </p:txBody>
      </p:sp>
      <p:sp>
        <p:nvSpPr>
          <p:cNvPr id="158" name="Google Shape;158;p24"/>
          <p:cNvSpPr/>
          <p:nvPr/>
        </p:nvSpPr>
        <p:spPr>
          <a:xfrm>
            <a:off x="970306" y="3662430"/>
            <a:ext cx="4176000" cy="1800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59" name="Google Shape;159;p24"/>
          <p:cNvSpPr/>
          <p:nvPr/>
        </p:nvSpPr>
        <p:spPr>
          <a:xfrm>
            <a:off x="959973" y="5741096"/>
            <a:ext cx="3859842" cy="1800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60" name="Google Shape;160;p24"/>
          <p:cNvSpPr txBox="1"/>
          <p:nvPr/>
        </p:nvSpPr>
        <p:spPr>
          <a:xfrm>
            <a:off x="5914472" y="4268167"/>
            <a:ext cx="3523721"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4400">
                <a:solidFill>
                  <a:schemeClr val="lt1"/>
                </a:solidFill>
                <a:latin typeface="Verdana"/>
                <a:ea typeface="Verdana"/>
                <a:cs typeface="Verdana"/>
                <a:sym typeface="Verdana"/>
              </a:rPr>
              <a:t>24 mld. Kč</a:t>
            </a:r>
            <a:endParaRPr b="1" sz="4400">
              <a:solidFill>
                <a:schemeClr val="lt1"/>
              </a:solidFill>
              <a:latin typeface="Verdana"/>
              <a:ea typeface="Verdana"/>
              <a:cs typeface="Verdana"/>
              <a:sym typeface="Verdana"/>
            </a:endParaRPr>
          </a:p>
        </p:txBody>
      </p:sp>
      <p:sp>
        <p:nvSpPr>
          <p:cNvPr id="161" name="Google Shape;161;p24"/>
          <p:cNvSpPr txBox="1"/>
          <p:nvPr/>
        </p:nvSpPr>
        <p:spPr>
          <a:xfrm rot="-5400000">
            <a:off x="619397" y="4335577"/>
            <a:ext cx="126348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2800">
                <a:solidFill>
                  <a:schemeClr val="accent6"/>
                </a:solidFill>
                <a:latin typeface="Verdana"/>
                <a:ea typeface="Verdana"/>
                <a:cs typeface="Verdana"/>
                <a:sym typeface="Verdana"/>
              </a:rPr>
              <a:t>OPŽP</a:t>
            </a:r>
            <a:endParaRPr b="1" sz="2000">
              <a:solidFill>
                <a:schemeClr val="accent6"/>
              </a:solidFill>
              <a:latin typeface="Verdana"/>
              <a:ea typeface="Verdana"/>
              <a:cs typeface="Verdana"/>
              <a:sym typeface="Verdana"/>
            </a:endParaRPr>
          </a:p>
        </p:txBody>
      </p:sp>
      <p:sp>
        <p:nvSpPr>
          <p:cNvPr id="162" name="Google Shape;162;p24"/>
          <p:cNvSpPr txBox="1"/>
          <p:nvPr/>
        </p:nvSpPr>
        <p:spPr>
          <a:xfrm rot="-5400000">
            <a:off x="706249" y="6447656"/>
            <a:ext cx="1029449"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2800">
                <a:solidFill>
                  <a:schemeClr val="accent6"/>
                </a:solidFill>
                <a:latin typeface="Verdana"/>
                <a:ea typeface="Verdana"/>
                <a:cs typeface="Verdana"/>
                <a:sym typeface="Verdana"/>
              </a:rPr>
              <a:t>NZÚ</a:t>
            </a:r>
            <a:endParaRPr b="1" sz="2800">
              <a:solidFill>
                <a:schemeClr val="accent6"/>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b="0" l="0" r="0" t="0"/>
          <a:stretch/>
        </p:blipFill>
        <p:spPr>
          <a:xfrm>
            <a:off x="-986432" y="0"/>
            <a:ext cx="14660136" cy="9753600"/>
          </a:xfrm>
          <a:prstGeom prst="rect">
            <a:avLst/>
          </a:prstGeom>
          <a:noFill/>
          <a:ln>
            <a:noFill/>
          </a:ln>
        </p:spPr>
      </p:pic>
      <p:sp>
        <p:nvSpPr>
          <p:cNvPr id="168" name="Google Shape;168;p25"/>
          <p:cNvSpPr/>
          <p:nvPr/>
        </p:nvSpPr>
        <p:spPr>
          <a:xfrm>
            <a:off x="0" y="6638384"/>
            <a:ext cx="9742760" cy="259228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69" name="Google Shape;169;p25"/>
          <p:cNvSpPr txBox="1"/>
          <p:nvPr/>
        </p:nvSpPr>
        <p:spPr>
          <a:xfrm>
            <a:off x="453728" y="6965032"/>
            <a:ext cx="907300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6000">
                <a:solidFill>
                  <a:schemeClr val="lt1"/>
                </a:solidFill>
                <a:latin typeface="Verdana"/>
                <a:ea typeface="Verdana"/>
                <a:cs typeface="Verdana"/>
                <a:sym typeface="Verdana"/>
              </a:rPr>
              <a:t>výměna kotlů</a:t>
            </a:r>
            <a:endParaRPr/>
          </a:p>
          <a:p>
            <a:pPr indent="0" lvl="0" marL="0" marR="0" rtl="0" algn="l">
              <a:spcBef>
                <a:spcPts val="0"/>
              </a:spcBef>
              <a:spcAft>
                <a:spcPts val="0"/>
              </a:spcAft>
              <a:buNone/>
            </a:pPr>
            <a:r>
              <a:rPr b="1" lang="cs-CZ" sz="6000">
                <a:solidFill>
                  <a:schemeClr val="lt1"/>
                </a:solidFill>
                <a:latin typeface="Verdana"/>
                <a:ea typeface="Verdana"/>
                <a:cs typeface="Verdana"/>
                <a:sym typeface="Verdana"/>
              </a:rPr>
              <a:t>renovace a výstavba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26"/>
          <p:cNvPicPr preferRelativeResize="0"/>
          <p:nvPr/>
        </p:nvPicPr>
        <p:blipFill rotWithShape="1">
          <a:blip r:embed="rId3">
            <a:alphaModFix/>
          </a:blip>
          <a:srcRect b="0" l="0" r="0" t="0"/>
          <a:stretch/>
        </p:blipFill>
        <p:spPr>
          <a:xfrm>
            <a:off x="-1418480" y="-124272"/>
            <a:ext cx="14846424" cy="9897616"/>
          </a:xfrm>
          <a:prstGeom prst="rect">
            <a:avLst/>
          </a:prstGeom>
          <a:noFill/>
          <a:ln>
            <a:noFill/>
          </a:ln>
        </p:spPr>
      </p:pic>
      <p:sp>
        <p:nvSpPr>
          <p:cNvPr id="175" name="Google Shape;175;p26"/>
          <p:cNvSpPr/>
          <p:nvPr/>
        </p:nvSpPr>
        <p:spPr>
          <a:xfrm>
            <a:off x="0" y="7613104"/>
            <a:ext cx="9742760" cy="161756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76" name="Google Shape;176;p26"/>
          <p:cNvSpPr txBox="1"/>
          <p:nvPr/>
        </p:nvSpPr>
        <p:spPr>
          <a:xfrm>
            <a:off x="446872" y="7893585"/>
            <a:ext cx="1030400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6000">
                <a:solidFill>
                  <a:schemeClr val="lt1"/>
                </a:solidFill>
                <a:latin typeface="Verdana"/>
                <a:ea typeface="Verdana"/>
                <a:cs typeface="Verdana"/>
                <a:sym typeface="Verdana"/>
              </a:rPr>
              <a:t>renovace a výstavba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accent6"/>
        </a:solidFill>
      </p:bgPr>
    </p:bg>
    <p:spTree>
      <p:nvGrpSpPr>
        <p:cNvPr id="180" name="Shape 180"/>
        <p:cNvGrpSpPr/>
        <p:nvPr/>
      </p:nvGrpSpPr>
      <p:grpSpPr>
        <a:xfrm>
          <a:off x="0" y="0"/>
          <a:ext cx="0" cy="0"/>
          <a:chOff x="0" y="0"/>
          <a:chExt cx="0" cy="0"/>
        </a:xfrm>
      </p:grpSpPr>
      <p:sp>
        <p:nvSpPr>
          <p:cNvPr id="181" name="Google Shape;181;p27"/>
          <p:cNvSpPr txBox="1"/>
          <p:nvPr/>
        </p:nvSpPr>
        <p:spPr>
          <a:xfrm>
            <a:off x="1893888" y="6256375"/>
            <a:ext cx="3727303"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cs-CZ" sz="4400">
                <a:solidFill>
                  <a:schemeClr val="lt1"/>
                </a:solidFill>
                <a:latin typeface="Verdana"/>
                <a:ea typeface="Verdana"/>
                <a:cs typeface="Verdana"/>
                <a:sym typeface="Verdana"/>
              </a:rPr>
              <a:t>1,5 mld. Kč</a:t>
            </a:r>
            <a:endParaRPr b="1" sz="4400">
              <a:solidFill>
                <a:schemeClr val="lt1"/>
              </a:solidFill>
              <a:latin typeface="Verdana"/>
              <a:ea typeface="Verdana"/>
              <a:cs typeface="Verdana"/>
              <a:sym typeface="Verdana"/>
            </a:endParaRPr>
          </a:p>
        </p:txBody>
      </p:sp>
      <p:sp>
        <p:nvSpPr>
          <p:cNvPr id="182" name="Google Shape;182;p27"/>
          <p:cNvSpPr txBox="1"/>
          <p:nvPr/>
        </p:nvSpPr>
        <p:spPr>
          <a:xfrm>
            <a:off x="1503989" y="1609827"/>
            <a:ext cx="9996822"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6000">
                <a:solidFill>
                  <a:schemeClr val="lt1"/>
                </a:solidFill>
                <a:latin typeface="Verdana"/>
                <a:ea typeface="Verdana"/>
                <a:cs typeface="Verdana"/>
                <a:sym typeface="Verdana"/>
              </a:rPr>
              <a:t>sucho = 13 mld. Kč </a:t>
            </a:r>
            <a:endParaRPr sz="6000">
              <a:solidFill>
                <a:schemeClr val="lt1"/>
              </a:solidFill>
              <a:latin typeface="Verdana"/>
              <a:ea typeface="Verdana"/>
              <a:cs typeface="Verdana"/>
              <a:sym typeface="Verdana"/>
            </a:endParaRPr>
          </a:p>
        </p:txBody>
      </p:sp>
      <p:sp>
        <p:nvSpPr>
          <p:cNvPr id="183" name="Google Shape;183;p27"/>
          <p:cNvSpPr txBox="1"/>
          <p:nvPr/>
        </p:nvSpPr>
        <p:spPr>
          <a:xfrm>
            <a:off x="931109" y="8287078"/>
            <a:ext cx="388870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2800">
                <a:solidFill>
                  <a:schemeClr val="lt1"/>
                </a:solidFill>
                <a:latin typeface="Verdana"/>
                <a:ea typeface="Verdana"/>
                <a:cs typeface="Verdana"/>
                <a:sym typeface="Verdana"/>
              </a:rPr>
              <a:t>+ další programy</a:t>
            </a:r>
            <a:endParaRPr b="1" sz="2800">
              <a:solidFill>
                <a:schemeClr val="lt1"/>
              </a:solidFill>
              <a:latin typeface="Verdana"/>
              <a:ea typeface="Verdana"/>
              <a:cs typeface="Verdana"/>
              <a:sym typeface="Verdana"/>
            </a:endParaRPr>
          </a:p>
        </p:txBody>
      </p:sp>
      <p:sp>
        <p:nvSpPr>
          <p:cNvPr id="184" name="Google Shape;184;p27"/>
          <p:cNvSpPr/>
          <p:nvPr/>
        </p:nvSpPr>
        <p:spPr>
          <a:xfrm>
            <a:off x="970306" y="3662430"/>
            <a:ext cx="4176000" cy="1800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85" name="Google Shape;185;p27"/>
          <p:cNvSpPr/>
          <p:nvPr/>
        </p:nvSpPr>
        <p:spPr>
          <a:xfrm>
            <a:off x="959973" y="5741096"/>
            <a:ext cx="522000" cy="1800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186" name="Google Shape;186;p27"/>
          <p:cNvSpPr txBox="1"/>
          <p:nvPr/>
        </p:nvSpPr>
        <p:spPr>
          <a:xfrm>
            <a:off x="5914470" y="4212465"/>
            <a:ext cx="4128053"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4400">
                <a:solidFill>
                  <a:schemeClr val="lt1"/>
                </a:solidFill>
                <a:latin typeface="Verdana"/>
                <a:ea typeface="Verdana"/>
                <a:cs typeface="Verdana"/>
                <a:sym typeface="Verdana"/>
              </a:rPr>
              <a:t>11,6 mld. Kč</a:t>
            </a:r>
            <a:endParaRPr b="1" sz="4400">
              <a:solidFill>
                <a:schemeClr val="lt1"/>
              </a:solidFill>
              <a:latin typeface="Verdana"/>
              <a:ea typeface="Verdana"/>
              <a:cs typeface="Verdana"/>
              <a:sym typeface="Verdana"/>
            </a:endParaRPr>
          </a:p>
        </p:txBody>
      </p:sp>
      <p:sp>
        <p:nvSpPr>
          <p:cNvPr id="187" name="Google Shape;187;p27"/>
          <p:cNvSpPr txBox="1"/>
          <p:nvPr/>
        </p:nvSpPr>
        <p:spPr>
          <a:xfrm rot="-5400000">
            <a:off x="619397" y="4335577"/>
            <a:ext cx="126348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2800">
                <a:solidFill>
                  <a:schemeClr val="accent6"/>
                </a:solidFill>
                <a:latin typeface="Verdana"/>
                <a:ea typeface="Verdana"/>
                <a:cs typeface="Verdana"/>
                <a:sym typeface="Verdana"/>
              </a:rPr>
              <a:t>OPŽP</a:t>
            </a:r>
            <a:endParaRPr b="1" sz="2000">
              <a:solidFill>
                <a:schemeClr val="accent6"/>
              </a:solidFill>
              <a:latin typeface="Verdana"/>
              <a:ea typeface="Verdana"/>
              <a:cs typeface="Verdana"/>
              <a:sym typeface="Verdana"/>
            </a:endParaRPr>
          </a:p>
        </p:txBody>
      </p:sp>
      <p:sp>
        <p:nvSpPr>
          <p:cNvPr id="188" name="Google Shape;188;p27"/>
          <p:cNvSpPr txBox="1"/>
          <p:nvPr/>
        </p:nvSpPr>
        <p:spPr>
          <a:xfrm rot="-5400000">
            <a:off x="589230" y="6447656"/>
            <a:ext cx="126348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2800">
                <a:solidFill>
                  <a:schemeClr val="accent6"/>
                </a:solidFill>
                <a:latin typeface="Verdana"/>
                <a:ea typeface="Verdana"/>
                <a:cs typeface="Verdana"/>
                <a:sym typeface="Verdana"/>
              </a:rPr>
              <a:t>NPŽP</a:t>
            </a:r>
            <a:endParaRPr b="1" sz="2800">
              <a:solidFill>
                <a:schemeClr val="accent6"/>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28"/>
          <p:cNvPicPr preferRelativeResize="0"/>
          <p:nvPr/>
        </p:nvPicPr>
        <p:blipFill rotWithShape="1">
          <a:blip r:embed="rId3">
            <a:alphaModFix/>
          </a:blip>
          <a:srcRect b="9632" l="8570" r="10018" t="0"/>
          <a:stretch/>
        </p:blipFill>
        <p:spPr>
          <a:xfrm>
            <a:off x="-650707" y="-164741"/>
            <a:ext cx="13681520" cy="10133384"/>
          </a:xfrm>
          <a:prstGeom prst="rect">
            <a:avLst/>
          </a:prstGeom>
          <a:noFill/>
          <a:ln>
            <a:noFill/>
          </a:ln>
        </p:spPr>
      </p:pic>
      <p:sp>
        <p:nvSpPr>
          <p:cNvPr id="194" name="Google Shape;194;p28"/>
          <p:cNvSpPr txBox="1"/>
          <p:nvPr/>
        </p:nvSpPr>
        <p:spPr>
          <a:xfrm>
            <a:off x="1805787" y="7188428"/>
            <a:ext cx="237173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000">
                <a:solidFill>
                  <a:srgbClr val="FFFFFF"/>
                </a:solidFill>
                <a:latin typeface="Verdana"/>
                <a:ea typeface="Verdana"/>
                <a:cs typeface="Verdana"/>
                <a:sym typeface="Verdana"/>
              </a:rPr>
              <a:t>Bruntál</a:t>
            </a:r>
            <a:endParaRPr b="1" sz="4000">
              <a:solidFill>
                <a:srgbClr val="FFFFFF"/>
              </a:solidFill>
              <a:latin typeface="Verdana"/>
              <a:ea typeface="Verdana"/>
              <a:cs typeface="Verdana"/>
              <a:sym typeface="Verdana"/>
            </a:endParaRPr>
          </a:p>
        </p:txBody>
      </p:sp>
      <p:sp>
        <p:nvSpPr>
          <p:cNvPr id="195" name="Google Shape;195;p28"/>
          <p:cNvSpPr txBox="1"/>
          <p:nvPr/>
        </p:nvSpPr>
        <p:spPr>
          <a:xfrm>
            <a:off x="1831502" y="8401564"/>
            <a:ext cx="465063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000">
                <a:solidFill>
                  <a:srgbClr val="FFFFFF"/>
                </a:solidFill>
                <a:latin typeface="Verdana"/>
                <a:ea typeface="Verdana"/>
                <a:cs typeface="Verdana"/>
                <a:sym typeface="Verdana"/>
              </a:rPr>
              <a:t>1,2 mil. Kč z EU</a:t>
            </a:r>
            <a:endParaRPr/>
          </a:p>
        </p:txBody>
      </p:sp>
      <p:pic>
        <p:nvPicPr>
          <p:cNvPr id="196" name="Google Shape;196;p28"/>
          <p:cNvPicPr preferRelativeResize="0"/>
          <p:nvPr/>
        </p:nvPicPr>
        <p:blipFill rotWithShape="1">
          <a:blip r:embed="rId4">
            <a:alphaModFix/>
          </a:blip>
          <a:srcRect b="0" l="0" r="0" t="0"/>
          <a:stretch/>
        </p:blipFill>
        <p:spPr>
          <a:xfrm>
            <a:off x="492574" y="7152641"/>
            <a:ext cx="929376" cy="929376"/>
          </a:xfrm>
          <a:prstGeom prst="rect">
            <a:avLst/>
          </a:prstGeom>
          <a:noFill/>
          <a:ln>
            <a:noFill/>
          </a:ln>
        </p:spPr>
      </p:pic>
      <p:pic>
        <p:nvPicPr>
          <p:cNvPr id="197" name="Google Shape;197;p28"/>
          <p:cNvPicPr preferRelativeResize="0"/>
          <p:nvPr/>
        </p:nvPicPr>
        <p:blipFill rotWithShape="1">
          <a:blip r:embed="rId5">
            <a:alphaModFix/>
          </a:blip>
          <a:srcRect b="0" l="0" r="0" t="0"/>
          <a:stretch/>
        </p:blipFill>
        <p:spPr>
          <a:xfrm>
            <a:off x="536391" y="8401564"/>
            <a:ext cx="841743" cy="8417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29"/>
          <p:cNvPicPr preferRelativeResize="0"/>
          <p:nvPr/>
        </p:nvPicPr>
        <p:blipFill rotWithShape="1">
          <a:blip r:embed="rId3">
            <a:alphaModFix/>
          </a:blip>
          <a:srcRect b="0" l="0" r="0" t="0"/>
          <a:stretch/>
        </p:blipFill>
        <p:spPr>
          <a:xfrm>
            <a:off x="-1" y="-20186"/>
            <a:ext cx="13343161" cy="9773786"/>
          </a:xfrm>
          <a:prstGeom prst="rect">
            <a:avLst/>
          </a:prstGeom>
          <a:noFill/>
          <a:ln>
            <a:noFill/>
          </a:ln>
        </p:spPr>
      </p:pic>
      <p:sp>
        <p:nvSpPr>
          <p:cNvPr id="203" name="Google Shape;203;p29"/>
          <p:cNvSpPr txBox="1"/>
          <p:nvPr/>
        </p:nvSpPr>
        <p:spPr>
          <a:xfrm>
            <a:off x="1749872" y="7263386"/>
            <a:ext cx="882485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000">
                <a:solidFill>
                  <a:srgbClr val="FFFFFF"/>
                </a:solidFill>
                <a:latin typeface="Verdana"/>
                <a:ea typeface="Verdana"/>
                <a:cs typeface="Verdana"/>
                <a:sym typeface="Verdana"/>
              </a:rPr>
              <a:t>Kozmické ptačí louky (Opava)</a:t>
            </a:r>
            <a:endParaRPr b="1" sz="4000">
              <a:solidFill>
                <a:srgbClr val="FFFFFF"/>
              </a:solidFill>
              <a:latin typeface="Verdana"/>
              <a:ea typeface="Verdana"/>
              <a:cs typeface="Verdana"/>
              <a:sym typeface="Verdana"/>
            </a:endParaRPr>
          </a:p>
        </p:txBody>
      </p:sp>
      <p:sp>
        <p:nvSpPr>
          <p:cNvPr id="204" name="Google Shape;204;p29"/>
          <p:cNvSpPr txBox="1"/>
          <p:nvPr/>
        </p:nvSpPr>
        <p:spPr>
          <a:xfrm>
            <a:off x="1749872" y="8401564"/>
            <a:ext cx="465063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000">
                <a:solidFill>
                  <a:srgbClr val="FFFFFF"/>
                </a:solidFill>
                <a:latin typeface="Verdana"/>
                <a:ea typeface="Verdana"/>
                <a:cs typeface="Verdana"/>
                <a:sym typeface="Verdana"/>
              </a:rPr>
              <a:t>7,6 mil. Kč z EU</a:t>
            </a:r>
            <a:endParaRPr/>
          </a:p>
        </p:txBody>
      </p:sp>
      <p:pic>
        <p:nvPicPr>
          <p:cNvPr id="205" name="Google Shape;205;p29"/>
          <p:cNvPicPr preferRelativeResize="0"/>
          <p:nvPr/>
        </p:nvPicPr>
        <p:blipFill rotWithShape="1">
          <a:blip r:embed="rId4">
            <a:alphaModFix/>
          </a:blip>
          <a:srcRect b="0" l="0" r="0" t="0"/>
          <a:stretch/>
        </p:blipFill>
        <p:spPr>
          <a:xfrm>
            <a:off x="492574" y="7152641"/>
            <a:ext cx="929376" cy="929376"/>
          </a:xfrm>
          <a:prstGeom prst="rect">
            <a:avLst/>
          </a:prstGeom>
          <a:noFill/>
          <a:ln>
            <a:noFill/>
          </a:ln>
        </p:spPr>
      </p:pic>
      <p:pic>
        <p:nvPicPr>
          <p:cNvPr id="206" name="Google Shape;206;p29"/>
          <p:cNvPicPr preferRelativeResize="0"/>
          <p:nvPr/>
        </p:nvPicPr>
        <p:blipFill rotWithShape="1">
          <a:blip r:embed="rId5">
            <a:alphaModFix/>
          </a:blip>
          <a:srcRect b="0" l="0" r="0" t="0"/>
          <a:stretch/>
        </p:blipFill>
        <p:spPr>
          <a:xfrm>
            <a:off x="536391" y="8401564"/>
            <a:ext cx="841743" cy="8417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0"/>
          <p:cNvSpPr txBox="1"/>
          <p:nvPr>
            <p:ph idx="4294967295" type="body"/>
          </p:nvPr>
        </p:nvSpPr>
        <p:spPr>
          <a:xfrm>
            <a:off x="2774522" y="7363684"/>
            <a:ext cx="8352928" cy="72008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3200"/>
              <a:buNone/>
            </a:pPr>
            <a:r>
              <a:rPr b="1" lang="cs-CZ" sz="3200"/>
              <a:t>SC 1.3: Adaptace na změny klimatu</a:t>
            </a:r>
            <a:endParaRPr b="1" sz="3200"/>
          </a:p>
        </p:txBody>
      </p:sp>
      <p:sp>
        <p:nvSpPr>
          <p:cNvPr id="212" name="Google Shape;212;p30"/>
          <p:cNvSpPr txBox="1"/>
          <p:nvPr/>
        </p:nvSpPr>
        <p:spPr>
          <a:xfrm>
            <a:off x="984018" y="916360"/>
            <a:ext cx="10464800" cy="792212"/>
          </a:xfrm>
          <a:prstGeom prst="rect">
            <a:avLst/>
          </a:prstGeom>
          <a:noFill/>
          <a:ln>
            <a:noFill/>
          </a:ln>
        </p:spPr>
        <p:txBody>
          <a:bodyPr anchorCtr="0" anchor="b" bIns="50800" lIns="50800" spcFirstLastPara="1" rIns="50800" wrap="square" tIns="50800">
            <a:noAutofit/>
          </a:bodyPr>
          <a:lstStyle/>
          <a:p>
            <a:pPr indent="0" lvl="0" marL="0" marR="0" rtl="0" algn="l">
              <a:spcBef>
                <a:spcPts val="0"/>
              </a:spcBef>
              <a:spcAft>
                <a:spcPts val="0"/>
              </a:spcAft>
              <a:buNone/>
            </a:pPr>
            <a:r>
              <a:rPr b="1" lang="cs-CZ" sz="4400">
                <a:solidFill>
                  <a:schemeClr val="accent3"/>
                </a:solidFill>
                <a:latin typeface="Verdana"/>
                <a:ea typeface="Verdana"/>
                <a:cs typeface="Verdana"/>
                <a:sym typeface="Verdana"/>
              </a:rPr>
              <a:t>OPŽP 2021-2027</a:t>
            </a:r>
            <a:endParaRPr b="1" sz="4400">
              <a:solidFill>
                <a:schemeClr val="accent3"/>
              </a:solidFill>
              <a:latin typeface="Verdana"/>
              <a:ea typeface="Verdana"/>
              <a:cs typeface="Verdana"/>
              <a:sym typeface="Verdana"/>
            </a:endParaRPr>
          </a:p>
        </p:txBody>
      </p:sp>
      <p:pic>
        <p:nvPicPr>
          <p:cNvPr id="213" name="Google Shape;213;p30"/>
          <p:cNvPicPr preferRelativeResize="0"/>
          <p:nvPr/>
        </p:nvPicPr>
        <p:blipFill rotWithShape="1">
          <a:blip r:embed="rId3">
            <a:alphaModFix/>
          </a:blip>
          <a:srcRect b="0" l="0" r="0" t="0"/>
          <a:stretch/>
        </p:blipFill>
        <p:spPr>
          <a:xfrm>
            <a:off x="865774" y="7065611"/>
            <a:ext cx="1407137" cy="1407137"/>
          </a:xfrm>
          <a:prstGeom prst="rect">
            <a:avLst/>
          </a:prstGeom>
          <a:noFill/>
          <a:ln>
            <a:noFill/>
          </a:ln>
        </p:spPr>
      </p:pic>
      <p:sp>
        <p:nvSpPr>
          <p:cNvPr id="214" name="Google Shape;214;p30"/>
          <p:cNvSpPr txBox="1"/>
          <p:nvPr>
            <p:ph idx="4294967295" type="body"/>
          </p:nvPr>
        </p:nvSpPr>
        <p:spPr>
          <a:xfrm>
            <a:off x="2757984" y="2606064"/>
            <a:ext cx="8352928" cy="72008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3200"/>
              <a:buNone/>
            </a:pPr>
            <a:r>
              <a:rPr b="1" lang="cs-CZ" sz="3200"/>
              <a:t>SC 1.1: Energetická účinnost</a:t>
            </a:r>
            <a:endParaRPr b="1" sz="3200"/>
          </a:p>
        </p:txBody>
      </p:sp>
      <p:sp>
        <p:nvSpPr>
          <p:cNvPr id="215" name="Google Shape;215;p30"/>
          <p:cNvSpPr txBox="1"/>
          <p:nvPr>
            <p:ph idx="4294967295" type="body"/>
          </p:nvPr>
        </p:nvSpPr>
        <p:spPr>
          <a:xfrm>
            <a:off x="2757984" y="4802245"/>
            <a:ext cx="8352928" cy="72008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3200"/>
              <a:buNone/>
            </a:pPr>
            <a:r>
              <a:rPr b="1" lang="cs-CZ" sz="3200"/>
              <a:t>SC 1.2: Obnovitelné zdroje energie</a:t>
            </a:r>
            <a:endParaRPr b="1" sz="3200"/>
          </a:p>
        </p:txBody>
      </p:sp>
      <p:pic>
        <p:nvPicPr>
          <p:cNvPr id="216" name="Google Shape;216;p30"/>
          <p:cNvPicPr preferRelativeResize="0"/>
          <p:nvPr/>
        </p:nvPicPr>
        <p:blipFill rotWithShape="1">
          <a:blip r:embed="rId4">
            <a:alphaModFix/>
          </a:blip>
          <a:srcRect b="0" l="0" r="0" t="0"/>
          <a:stretch/>
        </p:blipFill>
        <p:spPr>
          <a:xfrm>
            <a:off x="1116283" y="2421678"/>
            <a:ext cx="1040899" cy="1040899"/>
          </a:xfrm>
          <a:prstGeom prst="rect">
            <a:avLst/>
          </a:prstGeom>
          <a:noFill/>
          <a:ln>
            <a:noFill/>
          </a:ln>
        </p:spPr>
      </p:pic>
      <p:pic>
        <p:nvPicPr>
          <p:cNvPr id="217" name="Google Shape;217;p30"/>
          <p:cNvPicPr preferRelativeResize="0"/>
          <p:nvPr/>
        </p:nvPicPr>
        <p:blipFill rotWithShape="1">
          <a:blip r:embed="rId5">
            <a:alphaModFix/>
          </a:blip>
          <a:srcRect b="0" l="0" r="0" t="0"/>
          <a:stretch/>
        </p:blipFill>
        <p:spPr>
          <a:xfrm>
            <a:off x="1000556" y="4559700"/>
            <a:ext cx="1272355" cy="12723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1"/>
          <p:cNvSpPr txBox="1"/>
          <p:nvPr>
            <p:ph idx="4294967295" type="body"/>
          </p:nvPr>
        </p:nvSpPr>
        <p:spPr>
          <a:xfrm>
            <a:off x="984018" y="2212566"/>
            <a:ext cx="8352928" cy="72008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3200"/>
              <a:buNone/>
            </a:pPr>
            <a:r>
              <a:rPr b="1" lang="cs-CZ" sz="3200"/>
              <a:t>Komplexní projekt:</a:t>
            </a:r>
            <a:endParaRPr b="1" sz="3200"/>
          </a:p>
        </p:txBody>
      </p:sp>
      <p:sp>
        <p:nvSpPr>
          <p:cNvPr id="223" name="Google Shape;223;p31"/>
          <p:cNvSpPr txBox="1"/>
          <p:nvPr/>
        </p:nvSpPr>
        <p:spPr>
          <a:xfrm>
            <a:off x="984018" y="916360"/>
            <a:ext cx="10464800" cy="792212"/>
          </a:xfrm>
          <a:prstGeom prst="rect">
            <a:avLst/>
          </a:prstGeom>
          <a:noFill/>
          <a:ln>
            <a:noFill/>
          </a:ln>
        </p:spPr>
        <p:txBody>
          <a:bodyPr anchorCtr="0" anchor="b" bIns="50800" lIns="50800" spcFirstLastPara="1" rIns="50800" wrap="square" tIns="50800">
            <a:noAutofit/>
          </a:bodyPr>
          <a:lstStyle/>
          <a:p>
            <a:pPr indent="0" lvl="0" marL="0" marR="0" rtl="0" algn="l">
              <a:spcBef>
                <a:spcPts val="0"/>
              </a:spcBef>
              <a:spcAft>
                <a:spcPts val="0"/>
              </a:spcAft>
              <a:buNone/>
            </a:pPr>
            <a:r>
              <a:rPr b="1" lang="cs-CZ" sz="4400">
                <a:solidFill>
                  <a:schemeClr val="accent3"/>
                </a:solidFill>
                <a:latin typeface="Verdana"/>
                <a:ea typeface="Verdana"/>
                <a:cs typeface="Verdana"/>
                <a:sym typeface="Verdana"/>
              </a:rPr>
              <a:t>OPŽP 2021-2027</a:t>
            </a:r>
            <a:endParaRPr b="1" sz="4400">
              <a:solidFill>
                <a:schemeClr val="accent3"/>
              </a:solidFill>
              <a:latin typeface="Verdana"/>
              <a:ea typeface="Verdana"/>
              <a:cs typeface="Verdana"/>
              <a:sym typeface="Verdana"/>
            </a:endParaRPr>
          </a:p>
        </p:txBody>
      </p:sp>
      <p:sp>
        <p:nvSpPr>
          <p:cNvPr id="224" name="Google Shape;224;p31"/>
          <p:cNvSpPr txBox="1"/>
          <p:nvPr>
            <p:ph idx="4294967295" type="body"/>
          </p:nvPr>
        </p:nvSpPr>
        <p:spPr>
          <a:xfrm>
            <a:off x="1106198" y="3061843"/>
            <a:ext cx="10220440" cy="5490172"/>
          </a:xfrm>
          <a:prstGeom prst="rect">
            <a:avLst/>
          </a:prstGeom>
          <a:noFill/>
          <a:ln>
            <a:noFill/>
          </a:ln>
        </p:spPr>
        <p:txBody>
          <a:bodyPr anchorCtr="0" anchor="t" bIns="50800" lIns="50800" spcFirstLastPara="1" rIns="50800" wrap="square" tIns="50800">
            <a:noAutofit/>
          </a:bodyPr>
          <a:lstStyle/>
          <a:p>
            <a:pPr indent="-571500" lvl="0" marL="571500" rtl="0" algn="l">
              <a:spcBef>
                <a:spcPts val="0"/>
              </a:spcBef>
              <a:spcAft>
                <a:spcPts val="0"/>
              </a:spcAft>
              <a:buClr>
                <a:schemeClr val="dk1"/>
              </a:buClr>
              <a:buSzPts val="3200"/>
              <a:buChar char="•"/>
            </a:pPr>
            <a:r>
              <a:rPr lang="cs-CZ" sz="3200"/>
              <a:t>energetické úspory</a:t>
            </a:r>
            <a:endParaRPr/>
          </a:p>
          <a:p>
            <a:pPr indent="-571500" lvl="0" marL="571500" rtl="0" algn="l">
              <a:spcBef>
                <a:spcPts val="1200"/>
              </a:spcBef>
              <a:spcAft>
                <a:spcPts val="0"/>
              </a:spcAft>
              <a:buClr>
                <a:schemeClr val="dk1"/>
              </a:buClr>
              <a:buSzPts val="3200"/>
              <a:buChar char="•"/>
            </a:pPr>
            <a:r>
              <a:rPr lang="cs-CZ" sz="3200"/>
              <a:t>obnovitelné zdroje energie</a:t>
            </a:r>
            <a:endParaRPr/>
          </a:p>
          <a:p>
            <a:pPr indent="-571500" lvl="0" marL="571500" rtl="0" algn="l">
              <a:spcBef>
                <a:spcPts val="1200"/>
              </a:spcBef>
              <a:spcAft>
                <a:spcPts val="0"/>
              </a:spcAft>
              <a:buClr>
                <a:schemeClr val="dk1"/>
              </a:buClr>
              <a:buSzPts val="3200"/>
              <a:buChar char="•"/>
            </a:pPr>
            <a:r>
              <a:rPr lang="cs-CZ" sz="3200"/>
              <a:t>zlepšení vnitřního prostředí budovy</a:t>
            </a:r>
            <a:endParaRPr/>
          </a:p>
          <a:p>
            <a:pPr indent="-571500" lvl="0" marL="571500" rtl="0" algn="l">
              <a:spcBef>
                <a:spcPts val="1200"/>
              </a:spcBef>
              <a:spcAft>
                <a:spcPts val="0"/>
              </a:spcAft>
              <a:buClr>
                <a:schemeClr val="dk1"/>
              </a:buClr>
              <a:buSzPts val="3200"/>
              <a:buChar char="•"/>
            </a:pPr>
            <a:r>
              <a:rPr lang="cs-CZ" sz="3200"/>
              <a:t>adaptace na změny klimatu</a:t>
            </a:r>
            <a:endParaRPr/>
          </a:p>
          <a:p>
            <a:pPr indent="-533400" lvl="1" marL="1162050" rtl="0" algn="l">
              <a:spcBef>
                <a:spcPts val="1200"/>
              </a:spcBef>
              <a:spcAft>
                <a:spcPts val="0"/>
              </a:spcAft>
              <a:buClr>
                <a:schemeClr val="dk1"/>
              </a:buClr>
              <a:buSzPts val="3200"/>
              <a:buChar char="▪"/>
            </a:pPr>
            <a:r>
              <a:rPr lang="cs-CZ" sz="3200"/>
              <a:t>zelené střechy a fasády</a:t>
            </a:r>
            <a:endParaRPr/>
          </a:p>
          <a:p>
            <a:pPr indent="-533400" lvl="1" marL="1162050" rtl="0" algn="l">
              <a:spcBef>
                <a:spcPts val="1200"/>
              </a:spcBef>
              <a:spcAft>
                <a:spcPts val="0"/>
              </a:spcAft>
              <a:buClr>
                <a:schemeClr val="dk1"/>
              </a:buClr>
              <a:buSzPts val="3200"/>
              <a:buChar char="▪"/>
            </a:pPr>
            <a:r>
              <a:rPr lang="cs-CZ" sz="3200"/>
              <a:t>využití srážkové vody</a:t>
            </a:r>
            <a:endParaRPr/>
          </a:p>
          <a:p>
            <a:pPr indent="0" lvl="0" marL="0" rtl="0" algn="l">
              <a:spcBef>
                <a:spcPts val="1200"/>
              </a:spcBef>
              <a:spcAft>
                <a:spcPts val="0"/>
              </a:spcAft>
              <a:buClr>
                <a:schemeClr val="dk1"/>
              </a:buClr>
              <a:buSzPts val="3200"/>
              <a:buNone/>
            </a:pPr>
            <a:r>
              <a:t/>
            </a:r>
            <a:endParaRPr b="1" sz="3200"/>
          </a:p>
        </p:txBody>
      </p:sp>
      <p:pic>
        <p:nvPicPr>
          <p:cNvPr id="225" name="Google Shape;225;p31"/>
          <p:cNvPicPr preferRelativeResize="0"/>
          <p:nvPr/>
        </p:nvPicPr>
        <p:blipFill rotWithShape="1">
          <a:blip r:embed="rId3">
            <a:alphaModFix/>
          </a:blip>
          <a:srcRect b="0" l="0" r="0" t="0"/>
          <a:stretch/>
        </p:blipFill>
        <p:spPr>
          <a:xfrm>
            <a:off x="9278196" y="6981502"/>
            <a:ext cx="1832716" cy="1832716"/>
          </a:xfrm>
          <a:prstGeom prst="rect">
            <a:avLst/>
          </a:prstGeom>
          <a:noFill/>
          <a:ln>
            <a:noFill/>
          </a:ln>
        </p:spPr>
      </p:pic>
      <p:pic>
        <p:nvPicPr>
          <p:cNvPr id="226" name="Google Shape;226;p31"/>
          <p:cNvPicPr preferRelativeResize="0"/>
          <p:nvPr/>
        </p:nvPicPr>
        <p:blipFill rotWithShape="1">
          <a:blip r:embed="rId4">
            <a:alphaModFix/>
          </a:blip>
          <a:srcRect b="0" l="0" r="0" t="0"/>
          <a:stretch/>
        </p:blipFill>
        <p:spPr>
          <a:xfrm>
            <a:off x="5175213" y="7054983"/>
            <a:ext cx="1759235" cy="1759235"/>
          </a:xfrm>
          <a:prstGeom prst="rect">
            <a:avLst/>
          </a:prstGeom>
          <a:noFill/>
          <a:ln>
            <a:noFill/>
          </a:ln>
        </p:spPr>
      </p:pic>
      <p:pic>
        <p:nvPicPr>
          <p:cNvPr id="227" name="Google Shape;227;p31"/>
          <p:cNvPicPr preferRelativeResize="0"/>
          <p:nvPr/>
        </p:nvPicPr>
        <p:blipFill rotWithShape="1">
          <a:blip r:embed="rId5">
            <a:alphaModFix/>
          </a:blip>
          <a:srcRect b="0" l="0" r="0" t="0"/>
          <a:stretch/>
        </p:blipFill>
        <p:spPr>
          <a:xfrm>
            <a:off x="1101800" y="7334631"/>
            <a:ext cx="1503473" cy="15034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ctr">
              <a:spcBef>
                <a:spcPts val="0"/>
              </a:spcBef>
              <a:spcAft>
                <a:spcPts val="0"/>
              </a:spcAft>
              <a:buNone/>
            </a:pPr>
            <a:r>
              <a:rPr lang="cs-CZ"/>
              <a:t>Čeho chceme do roku 2030 dosáhnout?</a:t>
            </a:r>
            <a:endParaRPr/>
          </a:p>
        </p:txBody>
      </p:sp>
      <p:sp>
        <p:nvSpPr>
          <p:cNvPr id="68" name="Google Shape;68;p14"/>
          <p:cNvSpPr txBox="1"/>
          <p:nvPr/>
        </p:nvSpPr>
        <p:spPr>
          <a:xfrm>
            <a:off x="628949" y="8025118"/>
            <a:ext cx="11889794"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cs-CZ" sz="4200" u="none" cap="none" strike="noStrike">
                <a:solidFill>
                  <a:srgbClr val="000000"/>
                </a:solidFill>
                <a:latin typeface="Verdana"/>
                <a:ea typeface="Verdana"/>
                <a:cs typeface="Verdana"/>
                <a:sym typeface="Verdana"/>
              </a:rPr>
              <a:t>Snížit emise </a:t>
            </a:r>
            <a:r>
              <a:rPr b="1" i="0" lang="cs-CZ" sz="4200" u="none" cap="none" strike="noStrike">
                <a:solidFill>
                  <a:srgbClr val="000000"/>
                </a:solidFill>
                <a:latin typeface="Verdana"/>
                <a:ea typeface="Verdana"/>
                <a:cs typeface="Verdana"/>
                <a:sym typeface="Verdana"/>
              </a:rPr>
              <a:t>CO</a:t>
            </a:r>
            <a:r>
              <a:rPr b="1" baseline="-25000" i="0" lang="cs-CZ" sz="4200" u="none" cap="none" strike="noStrike">
                <a:solidFill>
                  <a:srgbClr val="000000"/>
                </a:solidFill>
                <a:latin typeface="Verdana"/>
                <a:ea typeface="Verdana"/>
                <a:cs typeface="Verdana"/>
                <a:sym typeface="Verdana"/>
              </a:rPr>
              <a:t>2</a:t>
            </a:r>
            <a:r>
              <a:rPr b="0" i="0" lang="cs-CZ" sz="4200" u="none" cap="none" strike="noStrike">
                <a:solidFill>
                  <a:srgbClr val="000000"/>
                </a:solidFill>
                <a:latin typeface="Verdana"/>
                <a:ea typeface="Verdana"/>
                <a:cs typeface="Verdana"/>
                <a:sym typeface="Verdana"/>
              </a:rPr>
              <a:t> o 30 % oproti roku 2005.</a:t>
            </a:r>
            <a:endParaRPr sz="4200">
              <a:solidFill>
                <a:srgbClr val="000000"/>
              </a:solidFill>
              <a:latin typeface="Verdana"/>
              <a:ea typeface="Verdana"/>
              <a:cs typeface="Verdana"/>
              <a:sym typeface="Verdana"/>
            </a:endParaRPr>
          </a:p>
        </p:txBody>
      </p:sp>
      <p:sp>
        <p:nvSpPr>
          <p:cNvPr id="69" name="Google Shape;69;p14"/>
          <p:cNvSpPr/>
          <p:nvPr/>
        </p:nvSpPr>
        <p:spPr>
          <a:xfrm>
            <a:off x="1800182" y="4300736"/>
            <a:ext cx="1800000" cy="190523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70" name="Google Shape;70;p14"/>
          <p:cNvSpPr/>
          <p:nvPr/>
        </p:nvSpPr>
        <p:spPr>
          <a:xfrm>
            <a:off x="5375427" y="4300736"/>
            <a:ext cx="1800000" cy="132923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71" name="Google Shape;71;p14"/>
          <p:cNvSpPr/>
          <p:nvPr/>
        </p:nvSpPr>
        <p:spPr>
          <a:xfrm>
            <a:off x="8950672" y="4300736"/>
            <a:ext cx="1800000" cy="1329231"/>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72" name="Google Shape;72;p14"/>
          <p:cNvSpPr txBox="1"/>
          <p:nvPr/>
        </p:nvSpPr>
        <p:spPr>
          <a:xfrm>
            <a:off x="1533848" y="3631460"/>
            <a:ext cx="2465226"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cs-CZ" sz="2800">
                <a:solidFill>
                  <a:srgbClr val="000000"/>
                </a:solidFill>
                <a:latin typeface="Verdana"/>
                <a:ea typeface="Verdana"/>
                <a:cs typeface="Verdana"/>
                <a:sym typeface="Verdana"/>
              </a:rPr>
              <a:t>EU – EU ETS</a:t>
            </a:r>
            <a:endParaRPr sz="2800">
              <a:solidFill>
                <a:srgbClr val="000000"/>
              </a:solidFill>
              <a:latin typeface="Verdana"/>
              <a:ea typeface="Verdana"/>
              <a:cs typeface="Verdana"/>
              <a:sym typeface="Verdana"/>
            </a:endParaRPr>
          </a:p>
        </p:txBody>
      </p:sp>
      <p:sp>
        <p:nvSpPr>
          <p:cNvPr id="73" name="Google Shape;73;p14"/>
          <p:cNvSpPr txBox="1"/>
          <p:nvPr/>
        </p:nvSpPr>
        <p:spPr>
          <a:xfrm>
            <a:off x="4926339" y="3600682"/>
            <a:ext cx="2698175"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cs-CZ" sz="3200">
                <a:solidFill>
                  <a:srgbClr val="000000"/>
                </a:solidFill>
                <a:latin typeface="Verdana"/>
                <a:ea typeface="Verdana"/>
                <a:cs typeface="Verdana"/>
                <a:sym typeface="Verdana"/>
              </a:rPr>
              <a:t>EU – ostatní</a:t>
            </a:r>
            <a:endParaRPr sz="3200">
              <a:solidFill>
                <a:srgbClr val="000000"/>
              </a:solidFill>
              <a:latin typeface="Verdana"/>
              <a:ea typeface="Verdana"/>
              <a:cs typeface="Verdana"/>
              <a:sym typeface="Verdana"/>
            </a:endParaRPr>
          </a:p>
        </p:txBody>
      </p:sp>
      <p:sp>
        <p:nvSpPr>
          <p:cNvPr id="74" name="Google Shape;74;p14"/>
          <p:cNvSpPr txBox="1"/>
          <p:nvPr/>
        </p:nvSpPr>
        <p:spPr>
          <a:xfrm>
            <a:off x="9522397" y="3582922"/>
            <a:ext cx="75693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cs-CZ" sz="3200">
                <a:solidFill>
                  <a:srgbClr val="000000"/>
                </a:solidFill>
                <a:latin typeface="Verdana"/>
                <a:ea typeface="Verdana"/>
                <a:cs typeface="Verdana"/>
                <a:sym typeface="Verdana"/>
              </a:rPr>
              <a:t>ČR</a:t>
            </a:r>
            <a:endParaRPr sz="3200">
              <a:solidFill>
                <a:srgbClr val="000000"/>
              </a:solidFill>
              <a:latin typeface="Verdana"/>
              <a:ea typeface="Verdana"/>
              <a:cs typeface="Verdana"/>
              <a:sym typeface="Verdana"/>
            </a:endParaRPr>
          </a:p>
        </p:txBody>
      </p:sp>
      <p:sp>
        <p:nvSpPr>
          <p:cNvPr id="75" name="Google Shape;75;p14"/>
          <p:cNvSpPr txBox="1"/>
          <p:nvPr/>
        </p:nvSpPr>
        <p:spPr>
          <a:xfrm>
            <a:off x="1980829" y="5623503"/>
            <a:ext cx="157126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2800">
                <a:solidFill>
                  <a:schemeClr val="lt1"/>
                </a:solidFill>
                <a:latin typeface="Verdana"/>
                <a:ea typeface="Verdana"/>
                <a:cs typeface="Verdana"/>
                <a:sym typeface="Verdana"/>
              </a:rPr>
              <a:t>- 43 %</a:t>
            </a:r>
            <a:endParaRPr b="1" sz="2800">
              <a:solidFill>
                <a:schemeClr val="lt1"/>
              </a:solidFill>
              <a:latin typeface="Verdana"/>
              <a:ea typeface="Verdana"/>
              <a:cs typeface="Verdana"/>
              <a:sym typeface="Verdana"/>
            </a:endParaRPr>
          </a:p>
        </p:txBody>
      </p:sp>
      <p:sp>
        <p:nvSpPr>
          <p:cNvPr id="76" name="Google Shape;76;p14"/>
          <p:cNvSpPr txBox="1"/>
          <p:nvPr/>
        </p:nvSpPr>
        <p:spPr>
          <a:xfrm>
            <a:off x="5486684" y="5008872"/>
            <a:ext cx="157126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2800">
                <a:solidFill>
                  <a:schemeClr val="lt1"/>
                </a:solidFill>
                <a:latin typeface="Verdana"/>
                <a:ea typeface="Verdana"/>
                <a:cs typeface="Verdana"/>
                <a:sym typeface="Verdana"/>
              </a:rPr>
              <a:t>- 30 %</a:t>
            </a:r>
            <a:endParaRPr b="1" sz="2800">
              <a:solidFill>
                <a:schemeClr val="lt1"/>
              </a:solidFill>
              <a:latin typeface="Verdana"/>
              <a:ea typeface="Verdana"/>
              <a:cs typeface="Verdana"/>
              <a:sym typeface="Verdana"/>
            </a:endParaRPr>
          </a:p>
        </p:txBody>
      </p:sp>
      <p:sp>
        <p:nvSpPr>
          <p:cNvPr id="77" name="Google Shape;77;p14"/>
          <p:cNvSpPr txBox="1"/>
          <p:nvPr/>
        </p:nvSpPr>
        <p:spPr>
          <a:xfrm>
            <a:off x="9065040" y="5008872"/>
            <a:ext cx="157126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2800">
                <a:solidFill>
                  <a:schemeClr val="lt1"/>
                </a:solidFill>
                <a:latin typeface="Verdana"/>
                <a:ea typeface="Verdana"/>
                <a:cs typeface="Verdana"/>
                <a:sym typeface="Verdana"/>
              </a:rPr>
              <a:t>- 30 %</a:t>
            </a:r>
            <a:endParaRPr b="1" sz="2800">
              <a:solidFill>
                <a:schemeClr val="lt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nvSpPr>
        <p:spPr>
          <a:xfrm>
            <a:off x="984018" y="916360"/>
            <a:ext cx="10464800" cy="792212"/>
          </a:xfrm>
          <a:prstGeom prst="rect">
            <a:avLst/>
          </a:prstGeom>
          <a:noFill/>
          <a:ln>
            <a:noFill/>
          </a:ln>
        </p:spPr>
        <p:txBody>
          <a:bodyPr anchorCtr="0" anchor="b" bIns="50800" lIns="50800" spcFirstLastPara="1" rIns="50800" wrap="square" tIns="50800">
            <a:noAutofit/>
          </a:bodyPr>
          <a:lstStyle/>
          <a:p>
            <a:pPr indent="0" lvl="0" marL="0" marR="0" rtl="0" algn="l">
              <a:spcBef>
                <a:spcPts val="0"/>
              </a:spcBef>
              <a:spcAft>
                <a:spcPts val="0"/>
              </a:spcAft>
              <a:buNone/>
            </a:pPr>
            <a:r>
              <a:rPr b="1" lang="cs-CZ" sz="4400">
                <a:solidFill>
                  <a:schemeClr val="accent3"/>
                </a:solidFill>
                <a:latin typeface="Verdana"/>
                <a:ea typeface="Verdana"/>
                <a:cs typeface="Verdana"/>
                <a:sym typeface="Verdana"/>
              </a:rPr>
              <a:t>OPŽP 2021-2027</a:t>
            </a:r>
            <a:endParaRPr b="1" sz="4400">
              <a:solidFill>
                <a:schemeClr val="accent3"/>
              </a:solidFill>
              <a:latin typeface="Verdana"/>
              <a:ea typeface="Verdana"/>
              <a:cs typeface="Verdana"/>
              <a:sym typeface="Verdana"/>
            </a:endParaRPr>
          </a:p>
        </p:txBody>
      </p:sp>
      <p:pic>
        <p:nvPicPr>
          <p:cNvPr id="233" name="Google Shape;233;p32"/>
          <p:cNvPicPr preferRelativeResize="0"/>
          <p:nvPr/>
        </p:nvPicPr>
        <p:blipFill rotWithShape="1">
          <a:blip r:embed="rId3">
            <a:alphaModFix/>
          </a:blip>
          <a:srcRect b="0" l="0" r="0" t="0"/>
          <a:stretch/>
        </p:blipFill>
        <p:spPr>
          <a:xfrm>
            <a:off x="-354193" y="-199669"/>
            <a:ext cx="17729801" cy="9973013"/>
          </a:xfrm>
          <a:prstGeom prst="rect">
            <a:avLst/>
          </a:prstGeom>
          <a:noFill/>
          <a:ln>
            <a:noFill/>
          </a:ln>
        </p:spPr>
      </p:pic>
      <p:sp>
        <p:nvSpPr>
          <p:cNvPr id="234" name="Google Shape;234;p32"/>
          <p:cNvSpPr/>
          <p:nvPr/>
        </p:nvSpPr>
        <p:spPr>
          <a:xfrm>
            <a:off x="-127326" y="-152042"/>
            <a:ext cx="13271152" cy="9989368"/>
          </a:xfrm>
          <a:prstGeom prst="rect">
            <a:avLst/>
          </a:prstGeom>
          <a:gradFill>
            <a:gsLst>
              <a:gs pos="0">
                <a:srgbClr val="000000">
                  <a:alpha val="85882"/>
                </a:srgbClr>
              </a:gs>
              <a:gs pos="61000">
                <a:srgbClr val="000000">
                  <a:alpha val="0"/>
                </a:srgbClr>
              </a:gs>
              <a:gs pos="100000">
                <a:srgbClr val="000000">
                  <a:alpha val="0"/>
                </a:srgbClr>
              </a:gs>
            </a:gsLst>
            <a:lin ang="162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235" name="Google Shape;235;p32"/>
          <p:cNvSpPr txBox="1"/>
          <p:nvPr/>
        </p:nvSpPr>
        <p:spPr>
          <a:xfrm>
            <a:off x="1749872" y="7263386"/>
            <a:ext cx="323037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000">
                <a:solidFill>
                  <a:srgbClr val="FFFFFF"/>
                </a:solidFill>
                <a:latin typeface="Verdana"/>
                <a:ea typeface="Verdana"/>
                <a:cs typeface="Verdana"/>
                <a:sym typeface="Verdana"/>
              </a:rPr>
              <a:t>Litoměřice</a:t>
            </a:r>
            <a:endParaRPr b="1" sz="4000">
              <a:solidFill>
                <a:srgbClr val="FFFFFF"/>
              </a:solidFill>
              <a:latin typeface="Verdana"/>
              <a:ea typeface="Verdana"/>
              <a:cs typeface="Verdana"/>
              <a:sym typeface="Verdana"/>
            </a:endParaRPr>
          </a:p>
        </p:txBody>
      </p:sp>
      <p:sp>
        <p:nvSpPr>
          <p:cNvPr id="236" name="Google Shape;236;p32"/>
          <p:cNvSpPr txBox="1"/>
          <p:nvPr/>
        </p:nvSpPr>
        <p:spPr>
          <a:xfrm>
            <a:off x="1749872" y="8401564"/>
            <a:ext cx="9924512"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000">
                <a:solidFill>
                  <a:srgbClr val="FFFFFF"/>
                </a:solidFill>
                <a:latin typeface="Verdana"/>
                <a:ea typeface="Verdana"/>
                <a:cs typeface="Verdana"/>
                <a:sym typeface="Verdana"/>
              </a:rPr>
              <a:t>50 mil. Kč z národních prostředků</a:t>
            </a:r>
            <a:endParaRPr b="1" sz="4000">
              <a:solidFill>
                <a:srgbClr val="FFFFFF"/>
              </a:solidFill>
              <a:latin typeface="Verdana"/>
              <a:ea typeface="Verdana"/>
              <a:cs typeface="Verdana"/>
              <a:sym typeface="Verdana"/>
            </a:endParaRPr>
          </a:p>
        </p:txBody>
      </p:sp>
      <p:pic>
        <p:nvPicPr>
          <p:cNvPr id="237" name="Google Shape;237;p32"/>
          <p:cNvPicPr preferRelativeResize="0"/>
          <p:nvPr/>
        </p:nvPicPr>
        <p:blipFill rotWithShape="1">
          <a:blip r:embed="rId4">
            <a:alphaModFix/>
          </a:blip>
          <a:srcRect b="0" l="0" r="0" t="0"/>
          <a:stretch/>
        </p:blipFill>
        <p:spPr>
          <a:xfrm>
            <a:off x="492574" y="7152641"/>
            <a:ext cx="929376" cy="929376"/>
          </a:xfrm>
          <a:prstGeom prst="rect">
            <a:avLst/>
          </a:prstGeom>
          <a:noFill/>
          <a:ln>
            <a:noFill/>
          </a:ln>
        </p:spPr>
      </p:pic>
      <p:pic>
        <p:nvPicPr>
          <p:cNvPr id="238" name="Google Shape;238;p32"/>
          <p:cNvPicPr preferRelativeResize="0"/>
          <p:nvPr/>
        </p:nvPicPr>
        <p:blipFill rotWithShape="1">
          <a:blip r:embed="rId5">
            <a:alphaModFix/>
          </a:blip>
          <a:srcRect b="0" l="0" r="0" t="0"/>
          <a:stretch/>
        </p:blipFill>
        <p:spPr>
          <a:xfrm>
            <a:off x="536391" y="8401564"/>
            <a:ext cx="841743" cy="84174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3"/>
          <p:cNvSpPr/>
          <p:nvPr/>
        </p:nvSpPr>
        <p:spPr>
          <a:xfrm>
            <a:off x="0" y="-12154"/>
            <a:ext cx="13343160" cy="10001522"/>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200"/>
              <a:buFont typeface="Gill Sans"/>
              <a:buNone/>
            </a:pPr>
            <a:r>
              <a:t/>
            </a:r>
            <a:endParaRPr b="0" i="0" sz="4200" u="none" cap="none" strike="noStrike">
              <a:solidFill>
                <a:srgbClr val="000000"/>
              </a:solidFill>
              <a:latin typeface="Gill Sans"/>
              <a:ea typeface="Gill Sans"/>
              <a:cs typeface="Gill Sans"/>
              <a:sym typeface="Gill Sans"/>
            </a:endParaRPr>
          </a:p>
        </p:txBody>
      </p:sp>
      <p:sp>
        <p:nvSpPr>
          <p:cNvPr id="244" name="Google Shape;244;p33"/>
          <p:cNvSpPr txBox="1"/>
          <p:nvPr/>
        </p:nvSpPr>
        <p:spPr>
          <a:xfrm>
            <a:off x="5529722" y="3515345"/>
            <a:ext cx="2088232" cy="31547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19900">
                <a:solidFill>
                  <a:schemeClr val="lt1"/>
                </a:solidFill>
                <a:latin typeface="Verdana"/>
                <a:ea typeface="Verdana"/>
                <a:cs typeface="Verdana"/>
                <a:sym typeface="Verdana"/>
              </a:rPr>
              <a:t>?</a:t>
            </a:r>
            <a:endParaRPr b="1" sz="19900">
              <a:solidFill>
                <a:schemeClr val="lt1"/>
              </a:solidFill>
              <a:latin typeface="Verdana"/>
              <a:ea typeface="Verdana"/>
              <a:cs typeface="Verdana"/>
              <a:sym typeface="Verdana"/>
            </a:endParaRPr>
          </a:p>
        </p:txBody>
      </p:sp>
      <p:sp>
        <p:nvSpPr>
          <p:cNvPr id="245" name="Google Shape;245;p33"/>
          <p:cNvSpPr txBox="1"/>
          <p:nvPr/>
        </p:nvSpPr>
        <p:spPr>
          <a:xfrm>
            <a:off x="7438504" y="8554235"/>
            <a:ext cx="532676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3200">
                <a:solidFill>
                  <a:schemeClr val="lt1"/>
                </a:solidFill>
                <a:latin typeface="Verdana"/>
                <a:ea typeface="Verdana"/>
                <a:cs typeface="Verdana"/>
                <a:sym typeface="Verdana"/>
              </a:rPr>
              <a:t>jan.kriz@mzp.cz</a:t>
            </a:r>
            <a:endParaRPr b="1" sz="3200">
              <a:solidFill>
                <a:schemeClr val="lt1"/>
              </a:solidFill>
              <a:latin typeface="Verdana"/>
              <a:ea typeface="Verdana"/>
              <a:cs typeface="Verdana"/>
              <a:sym typeface="Verdana"/>
            </a:endParaRPr>
          </a:p>
        </p:txBody>
      </p:sp>
      <p:sp>
        <p:nvSpPr>
          <p:cNvPr id="246" name="Google Shape;246;p33"/>
          <p:cNvSpPr txBox="1"/>
          <p:nvPr/>
        </p:nvSpPr>
        <p:spPr>
          <a:xfrm>
            <a:off x="957263" y="8548688"/>
            <a:ext cx="53267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3200">
                <a:solidFill>
                  <a:schemeClr val="lt1"/>
                </a:solidFill>
                <a:latin typeface="Verdana"/>
                <a:ea typeface="Verdana"/>
                <a:cs typeface="Verdana"/>
                <a:sym typeface="Verdana"/>
              </a:rPr>
              <a:t>mzp.cz</a:t>
            </a:r>
            <a:endParaRPr b="1" sz="3200">
              <a:solidFill>
                <a:schemeClr val="lt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ctr">
              <a:spcBef>
                <a:spcPts val="0"/>
              </a:spcBef>
              <a:spcAft>
                <a:spcPts val="0"/>
              </a:spcAft>
              <a:buNone/>
            </a:pPr>
            <a:r>
              <a:rPr lang="cs-CZ"/>
              <a:t>Čeho chceme do roku 2030 dosáhnout?</a:t>
            </a:r>
            <a:endParaRPr/>
          </a:p>
        </p:txBody>
      </p:sp>
      <p:pic>
        <p:nvPicPr>
          <p:cNvPr id="83" name="Google Shape;83;p15"/>
          <p:cNvPicPr preferRelativeResize="0"/>
          <p:nvPr/>
        </p:nvPicPr>
        <p:blipFill rotWithShape="1">
          <a:blip r:embed="rId3">
            <a:alphaModFix/>
          </a:blip>
          <a:srcRect b="0" l="0" r="0" t="0"/>
          <a:stretch/>
        </p:blipFill>
        <p:spPr>
          <a:xfrm>
            <a:off x="4421730" y="2284512"/>
            <a:ext cx="4304216" cy="4304216"/>
          </a:xfrm>
          <a:prstGeom prst="rect">
            <a:avLst/>
          </a:prstGeom>
          <a:noFill/>
          <a:ln>
            <a:noFill/>
          </a:ln>
        </p:spPr>
      </p:pic>
      <p:sp>
        <p:nvSpPr>
          <p:cNvPr id="84" name="Google Shape;84;p15"/>
          <p:cNvSpPr txBox="1"/>
          <p:nvPr/>
        </p:nvSpPr>
        <p:spPr>
          <a:xfrm>
            <a:off x="2736024" y="7282806"/>
            <a:ext cx="7675627"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cs-CZ" sz="4200">
                <a:solidFill>
                  <a:srgbClr val="000000"/>
                </a:solidFill>
                <a:latin typeface="Verdana"/>
                <a:ea typeface="Verdana"/>
                <a:cs typeface="Verdana"/>
                <a:sym typeface="Verdana"/>
              </a:rPr>
              <a:t>Navýšit podíl </a:t>
            </a:r>
            <a:r>
              <a:rPr b="1" lang="cs-CZ" sz="4200">
                <a:solidFill>
                  <a:srgbClr val="000000"/>
                </a:solidFill>
                <a:latin typeface="Verdana"/>
                <a:ea typeface="Verdana"/>
                <a:cs typeface="Verdana"/>
                <a:sym typeface="Verdana"/>
              </a:rPr>
              <a:t>OZE</a:t>
            </a:r>
            <a:r>
              <a:rPr lang="cs-CZ" sz="4200">
                <a:solidFill>
                  <a:srgbClr val="000000"/>
                </a:solidFill>
                <a:latin typeface="Verdana"/>
                <a:ea typeface="Verdana"/>
                <a:cs typeface="Verdana"/>
                <a:sym typeface="Verdana"/>
              </a:rPr>
              <a:t> na 22 %.</a:t>
            </a:r>
            <a:endParaRPr sz="4200">
              <a:solidFill>
                <a:srgbClr val="000000"/>
              </a:solidFill>
              <a:latin typeface="Verdana"/>
              <a:ea typeface="Verdana"/>
              <a:cs typeface="Verdana"/>
              <a:sym typeface="Verdana"/>
            </a:endParaRPr>
          </a:p>
        </p:txBody>
      </p:sp>
      <p:sp>
        <p:nvSpPr>
          <p:cNvPr id="85" name="Google Shape;85;p15"/>
          <p:cNvSpPr txBox="1"/>
          <p:nvPr/>
        </p:nvSpPr>
        <p:spPr>
          <a:xfrm>
            <a:off x="7573818" y="3347922"/>
            <a:ext cx="720080"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4200">
                <a:solidFill>
                  <a:schemeClr val="lt1"/>
                </a:solidFill>
                <a:latin typeface="Verdana"/>
                <a:ea typeface="Verdana"/>
                <a:cs typeface="Verdana"/>
                <a:sym typeface="Verdana"/>
              </a:rPr>
              <a:t>+</a:t>
            </a:r>
            <a:endParaRPr b="1" sz="4200">
              <a:solidFill>
                <a:schemeClr val="lt1"/>
              </a:solidFill>
              <a:latin typeface="Verdana"/>
              <a:ea typeface="Verdana"/>
              <a:cs typeface="Verdana"/>
              <a:sym typeface="Verdana"/>
            </a:endParaRPr>
          </a:p>
        </p:txBody>
      </p:sp>
      <p:sp>
        <p:nvSpPr>
          <p:cNvPr id="86" name="Google Shape;86;p15"/>
          <p:cNvSpPr txBox="1"/>
          <p:nvPr/>
        </p:nvSpPr>
        <p:spPr>
          <a:xfrm>
            <a:off x="309141" y="8176939"/>
            <a:ext cx="12529392"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cs-CZ" sz="3200">
                <a:solidFill>
                  <a:srgbClr val="000000"/>
                </a:solidFill>
                <a:latin typeface="Verdana"/>
                <a:ea typeface="Verdana"/>
                <a:cs typeface="Verdana"/>
                <a:sym typeface="Verdana"/>
              </a:rPr>
              <a:t>Doporučení Evropské komise je 23 %. V roce 2020 očekáváme podíl 16–17 %.</a:t>
            </a:r>
            <a:endParaRPr sz="3200">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ctr">
              <a:spcBef>
                <a:spcPts val="0"/>
              </a:spcBef>
              <a:spcAft>
                <a:spcPts val="0"/>
              </a:spcAft>
              <a:buNone/>
            </a:pPr>
            <a:r>
              <a:rPr lang="cs-CZ"/>
              <a:t>Čeho chceme do roku 2030 dosáhnout?</a:t>
            </a:r>
            <a:endParaRPr/>
          </a:p>
        </p:txBody>
      </p:sp>
      <p:sp>
        <p:nvSpPr>
          <p:cNvPr id="92" name="Google Shape;92;p16"/>
          <p:cNvSpPr txBox="1"/>
          <p:nvPr/>
        </p:nvSpPr>
        <p:spPr>
          <a:xfrm>
            <a:off x="1496358" y="8524361"/>
            <a:ext cx="10154960"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cs-CZ" sz="4200">
                <a:solidFill>
                  <a:srgbClr val="000000"/>
                </a:solidFill>
                <a:latin typeface="Verdana"/>
                <a:ea typeface="Verdana"/>
                <a:cs typeface="Verdana"/>
                <a:sym typeface="Verdana"/>
              </a:rPr>
              <a:t>Kumulované úspory energie </a:t>
            </a:r>
            <a:r>
              <a:rPr b="1" lang="cs-CZ" sz="4200">
                <a:solidFill>
                  <a:srgbClr val="000000"/>
                </a:solidFill>
                <a:latin typeface="Verdana"/>
                <a:ea typeface="Verdana"/>
                <a:cs typeface="Verdana"/>
                <a:sym typeface="Verdana"/>
              </a:rPr>
              <a:t>462 PJ</a:t>
            </a:r>
            <a:r>
              <a:rPr lang="cs-CZ" sz="4200">
                <a:solidFill>
                  <a:srgbClr val="000000"/>
                </a:solidFill>
                <a:latin typeface="Verdana"/>
                <a:ea typeface="Verdana"/>
                <a:cs typeface="Verdana"/>
                <a:sym typeface="Verdana"/>
              </a:rPr>
              <a:t>.</a:t>
            </a:r>
            <a:endParaRPr sz="4200">
              <a:solidFill>
                <a:srgbClr val="000000"/>
              </a:solidFill>
              <a:latin typeface="Verdana"/>
              <a:ea typeface="Verdana"/>
              <a:cs typeface="Verdana"/>
              <a:sym typeface="Verdana"/>
            </a:endParaRPr>
          </a:p>
        </p:txBody>
      </p:sp>
      <p:sp>
        <p:nvSpPr>
          <p:cNvPr id="93" name="Google Shape;93;p16"/>
          <p:cNvSpPr txBox="1"/>
          <p:nvPr/>
        </p:nvSpPr>
        <p:spPr>
          <a:xfrm>
            <a:off x="10457671" y="2414191"/>
            <a:ext cx="824265"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cs-CZ" sz="2800">
                <a:solidFill>
                  <a:schemeClr val="lt1"/>
                </a:solidFill>
                <a:latin typeface="Verdana"/>
                <a:ea typeface="Verdana"/>
                <a:cs typeface="Verdana"/>
                <a:sym typeface="Verdana"/>
              </a:rPr>
              <a:t>8,4</a:t>
            </a:r>
            <a:endParaRPr b="1" sz="2800">
              <a:solidFill>
                <a:schemeClr val="lt1"/>
              </a:solidFill>
              <a:latin typeface="Verdana"/>
              <a:ea typeface="Verdana"/>
              <a:cs typeface="Verdana"/>
              <a:sym typeface="Verdana"/>
            </a:endParaRPr>
          </a:p>
        </p:txBody>
      </p:sp>
      <p:pic>
        <p:nvPicPr>
          <p:cNvPr id="94" name="Google Shape;94;p16"/>
          <p:cNvPicPr preferRelativeResize="0"/>
          <p:nvPr/>
        </p:nvPicPr>
        <p:blipFill rotWithShape="1">
          <a:blip r:embed="rId3">
            <a:alphaModFix/>
          </a:blip>
          <a:srcRect b="0" l="0" r="0" t="0"/>
          <a:stretch/>
        </p:blipFill>
        <p:spPr>
          <a:xfrm>
            <a:off x="979824" y="1780518"/>
            <a:ext cx="11053574" cy="6457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accent3"/>
        </a:solidFill>
      </p:bgPr>
    </p:bg>
    <p:spTree>
      <p:nvGrpSpPr>
        <p:cNvPr id="98" name="Shape 98"/>
        <p:cNvGrpSpPr/>
        <p:nvPr/>
      </p:nvGrpSpPr>
      <p:grpSpPr>
        <a:xfrm>
          <a:off x="0" y="0"/>
          <a:ext cx="0" cy="0"/>
          <a:chOff x="0" y="0"/>
          <a:chExt cx="0" cy="0"/>
        </a:xfrm>
      </p:grpSpPr>
      <p:sp>
        <p:nvSpPr>
          <p:cNvPr id="99" name="Google Shape;99;p17"/>
          <p:cNvSpPr txBox="1"/>
          <p:nvPr/>
        </p:nvSpPr>
        <p:spPr>
          <a:xfrm>
            <a:off x="3550072" y="4675323"/>
            <a:ext cx="743184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800">
                <a:solidFill>
                  <a:schemeClr val="lt1"/>
                </a:solidFill>
                <a:latin typeface="Verdana"/>
                <a:ea typeface="Verdana"/>
                <a:cs typeface="Verdana"/>
                <a:sym typeface="Verdana"/>
              </a:rPr>
              <a:t>výzkum</a:t>
            </a:r>
            <a:endParaRPr b="1" sz="4800">
              <a:solidFill>
                <a:schemeClr val="lt1"/>
              </a:solidFill>
              <a:latin typeface="Verdana"/>
              <a:ea typeface="Verdana"/>
              <a:cs typeface="Verdana"/>
              <a:sym typeface="Verdana"/>
            </a:endParaRPr>
          </a:p>
        </p:txBody>
      </p:sp>
      <p:sp>
        <p:nvSpPr>
          <p:cNvPr id="100" name="Google Shape;100;p17"/>
          <p:cNvSpPr txBox="1"/>
          <p:nvPr/>
        </p:nvSpPr>
        <p:spPr>
          <a:xfrm>
            <a:off x="3550072" y="1882263"/>
            <a:ext cx="328808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800">
                <a:solidFill>
                  <a:schemeClr val="lt1"/>
                </a:solidFill>
                <a:latin typeface="Verdana"/>
                <a:ea typeface="Verdana"/>
                <a:cs typeface="Verdana"/>
                <a:sym typeface="Verdana"/>
              </a:rPr>
              <a:t>strategie</a:t>
            </a:r>
            <a:endParaRPr b="1" sz="4800">
              <a:solidFill>
                <a:schemeClr val="lt1"/>
              </a:solidFill>
              <a:latin typeface="Verdana"/>
              <a:ea typeface="Verdana"/>
              <a:cs typeface="Verdana"/>
              <a:sym typeface="Verdana"/>
            </a:endParaRPr>
          </a:p>
        </p:txBody>
      </p:sp>
      <p:sp>
        <p:nvSpPr>
          <p:cNvPr id="101" name="Google Shape;101;p17"/>
          <p:cNvSpPr txBox="1"/>
          <p:nvPr/>
        </p:nvSpPr>
        <p:spPr>
          <a:xfrm>
            <a:off x="3550072" y="7468383"/>
            <a:ext cx="743184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cs-CZ" sz="4800">
                <a:solidFill>
                  <a:schemeClr val="lt1"/>
                </a:solidFill>
                <a:latin typeface="Verdana"/>
                <a:ea typeface="Verdana"/>
                <a:cs typeface="Verdana"/>
                <a:sym typeface="Verdana"/>
              </a:rPr>
              <a:t>ekonomické nástroje</a:t>
            </a:r>
            <a:endParaRPr b="1" sz="4800">
              <a:solidFill>
                <a:schemeClr val="lt1"/>
              </a:solidFill>
              <a:latin typeface="Verdana"/>
              <a:ea typeface="Verdana"/>
              <a:cs typeface="Verdana"/>
              <a:sym typeface="Verdana"/>
            </a:endParaRPr>
          </a:p>
        </p:txBody>
      </p:sp>
      <p:pic>
        <p:nvPicPr>
          <p:cNvPr id="102" name="Google Shape;102;p17"/>
          <p:cNvPicPr preferRelativeResize="0"/>
          <p:nvPr/>
        </p:nvPicPr>
        <p:blipFill rotWithShape="1">
          <a:blip r:embed="rId3">
            <a:alphaModFix/>
          </a:blip>
          <a:srcRect b="0" l="0" r="0" t="0"/>
          <a:stretch/>
        </p:blipFill>
        <p:spPr>
          <a:xfrm>
            <a:off x="1163288" y="7156374"/>
            <a:ext cx="1343872" cy="1343872"/>
          </a:xfrm>
          <a:prstGeom prst="rect">
            <a:avLst/>
          </a:prstGeom>
          <a:noFill/>
          <a:ln>
            <a:noFill/>
          </a:ln>
        </p:spPr>
      </p:pic>
      <p:pic>
        <p:nvPicPr>
          <p:cNvPr id="103" name="Google Shape;103;p17"/>
          <p:cNvPicPr preferRelativeResize="0"/>
          <p:nvPr/>
        </p:nvPicPr>
        <p:blipFill rotWithShape="1">
          <a:blip r:embed="rId4">
            <a:alphaModFix/>
          </a:blip>
          <a:srcRect b="0" l="0" r="0" t="0"/>
          <a:stretch/>
        </p:blipFill>
        <p:spPr>
          <a:xfrm>
            <a:off x="1042011" y="4231813"/>
            <a:ext cx="1718015" cy="1718015"/>
          </a:xfrm>
          <a:prstGeom prst="rect">
            <a:avLst/>
          </a:prstGeom>
          <a:noFill/>
          <a:ln>
            <a:noFill/>
          </a:ln>
        </p:spPr>
      </p:pic>
      <p:pic>
        <p:nvPicPr>
          <p:cNvPr id="104" name="Google Shape;104;p17"/>
          <p:cNvPicPr preferRelativeResize="0"/>
          <p:nvPr/>
        </p:nvPicPr>
        <p:blipFill rotWithShape="1">
          <a:blip r:embed="rId5">
            <a:alphaModFix/>
          </a:blip>
          <a:srcRect b="0" l="0" r="0" t="0"/>
          <a:stretch/>
        </p:blipFill>
        <p:spPr>
          <a:xfrm>
            <a:off x="987458" y="1366745"/>
            <a:ext cx="1862031" cy="18620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8"/>
          <p:cNvSpPr txBox="1"/>
          <p:nvPr>
            <p:ph idx="1" type="body"/>
          </p:nvPr>
        </p:nvSpPr>
        <p:spPr>
          <a:xfrm>
            <a:off x="907624" y="2284512"/>
            <a:ext cx="11715456" cy="504056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2800"/>
              <a:buNone/>
            </a:pPr>
            <a:r>
              <a:t/>
            </a:r>
            <a:endParaRPr/>
          </a:p>
          <a:p>
            <a:pPr indent="0" lvl="0" marL="0" rtl="0" algn="l">
              <a:spcBef>
                <a:spcPts val="0"/>
              </a:spcBef>
              <a:spcAft>
                <a:spcPts val="0"/>
              </a:spcAft>
              <a:buClr>
                <a:schemeClr val="dk1"/>
              </a:buClr>
              <a:buSzPts val="3600"/>
              <a:buNone/>
            </a:pPr>
            <a:r>
              <a:rPr lang="cs-CZ" sz="3600"/>
              <a:t>Hlavní strategické dokumenty v oblasti </a:t>
            </a:r>
            <a:r>
              <a:rPr b="1" lang="cs-CZ" sz="3600"/>
              <a:t>mitigace</a:t>
            </a:r>
            <a:endParaRPr b="1" sz="3600"/>
          </a:p>
          <a:p>
            <a:pPr indent="-571500" lvl="0" marL="571500" rtl="0" algn="l">
              <a:spcBef>
                <a:spcPts val="3600"/>
              </a:spcBef>
              <a:spcAft>
                <a:spcPts val="0"/>
              </a:spcAft>
              <a:buClr>
                <a:schemeClr val="dk1"/>
              </a:buClr>
              <a:buSzPts val="3600"/>
              <a:buChar char="•"/>
            </a:pPr>
            <a:r>
              <a:rPr lang="cs-CZ" sz="3600"/>
              <a:t>Politika ochrany klimatu v České republice</a:t>
            </a:r>
            <a:endParaRPr/>
          </a:p>
          <a:p>
            <a:pPr indent="-571500" lvl="0" marL="571500" rtl="0" algn="l">
              <a:spcBef>
                <a:spcPts val="3600"/>
              </a:spcBef>
              <a:spcAft>
                <a:spcPts val="0"/>
              </a:spcAft>
              <a:buClr>
                <a:schemeClr val="dk1"/>
              </a:buClr>
              <a:buSzPts val="3600"/>
              <a:buChar char="•"/>
            </a:pPr>
            <a:r>
              <a:rPr lang="cs-CZ" sz="3600"/>
              <a:t>Vnitrostátní plán České republiky v oblasti energetiky a klimatu</a:t>
            </a:r>
            <a:endParaRPr sz="3600"/>
          </a:p>
        </p:txBody>
      </p:sp>
      <p:sp>
        <p:nvSpPr>
          <p:cNvPr id="110" name="Google Shape;110;p18"/>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sz="4400"/>
              <a:t>Strategické dokumenty</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idx="1" type="body"/>
          </p:nvPr>
        </p:nvSpPr>
        <p:spPr>
          <a:xfrm>
            <a:off x="907624" y="2284512"/>
            <a:ext cx="11715456" cy="504056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2800"/>
              <a:buNone/>
            </a:pPr>
            <a:r>
              <a:t/>
            </a:r>
            <a:endParaRPr/>
          </a:p>
          <a:p>
            <a:pPr indent="0" lvl="0" marL="0" rtl="0" algn="l">
              <a:spcBef>
                <a:spcPts val="0"/>
              </a:spcBef>
              <a:spcAft>
                <a:spcPts val="0"/>
              </a:spcAft>
              <a:buClr>
                <a:schemeClr val="dk1"/>
              </a:buClr>
              <a:buSzPts val="3600"/>
              <a:buNone/>
            </a:pPr>
            <a:r>
              <a:rPr lang="cs-CZ" sz="3600"/>
              <a:t>Hlavní strategické dokumenty v oblasti </a:t>
            </a:r>
            <a:r>
              <a:rPr b="1" lang="cs-CZ" sz="3600"/>
              <a:t>adaptace</a:t>
            </a:r>
            <a:endParaRPr/>
          </a:p>
          <a:p>
            <a:pPr indent="-571500" lvl="0" marL="571500" rtl="0" algn="l">
              <a:spcBef>
                <a:spcPts val="3600"/>
              </a:spcBef>
              <a:spcAft>
                <a:spcPts val="0"/>
              </a:spcAft>
              <a:buClr>
                <a:schemeClr val="dk1"/>
              </a:buClr>
              <a:buSzPts val="3600"/>
              <a:buChar char="•"/>
            </a:pPr>
            <a:r>
              <a:rPr lang="cs-CZ" sz="3600"/>
              <a:t>Strategie přizpůsobení se změně klimatu v podmínkách ČR</a:t>
            </a:r>
            <a:endParaRPr sz="3600"/>
          </a:p>
          <a:p>
            <a:pPr indent="-571500" lvl="0" marL="571500" rtl="0" algn="l">
              <a:spcBef>
                <a:spcPts val="2400"/>
              </a:spcBef>
              <a:spcAft>
                <a:spcPts val="0"/>
              </a:spcAft>
              <a:buClr>
                <a:schemeClr val="dk1"/>
              </a:buClr>
              <a:buSzPts val="3600"/>
              <a:buChar char="•"/>
            </a:pPr>
            <a:r>
              <a:rPr lang="cs-CZ" sz="3600"/>
              <a:t>Národní akční plán adaptace na změnu klimatu</a:t>
            </a:r>
            <a:endParaRPr/>
          </a:p>
          <a:p>
            <a:pPr indent="-571500" lvl="0" marL="571500" rtl="0" algn="l">
              <a:spcBef>
                <a:spcPts val="2400"/>
              </a:spcBef>
              <a:spcAft>
                <a:spcPts val="0"/>
              </a:spcAft>
              <a:buClr>
                <a:schemeClr val="dk1"/>
              </a:buClr>
              <a:buSzPts val="3600"/>
              <a:buChar char="•"/>
            </a:pPr>
            <a:r>
              <a:rPr lang="cs-CZ" sz="3600"/>
              <a:t>Koncepce ochrany před následky sucha pro území České republiky</a:t>
            </a:r>
            <a:endParaRPr/>
          </a:p>
        </p:txBody>
      </p:sp>
      <p:sp>
        <p:nvSpPr>
          <p:cNvPr id="116" name="Google Shape;116;p19"/>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sz="4400"/>
              <a:t>Strategické dokumenty</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txBox="1"/>
          <p:nvPr>
            <p:ph idx="1" type="body"/>
          </p:nvPr>
        </p:nvSpPr>
        <p:spPr>
          <a:xfrm>
            <a:off x="907624" y="2284512"/>
            <a:ext cx="11715456" cy="4824536"/>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2800"/>
              <a:buNone/>
            </a:pPr>
            <a:r>
              <a:t/>
            </a:r>
            <a:endParaRPr/>
          </a:p>
          <a:p>
            <a:pPr indent="0" lvl="0" marL="0" rtl="0" algn="l">
              <a:spcBef>
                <a:spcPts val="0"/>
              </a:spcBef>
              <a:spcAft>
                <a:spcPts val="0"/>
              </a:spcAft>
              <a:buClr>
                <a:schemeClr val="dk1"/>
              </a:buClr>
              <a:buSzPts val="3600"/>
              <a:buNone/>
            </a:pPr>
            <a:r>
              <a:rPr lang="cs-CZ" sz="3600"/>
              <a:t>Na </a:t>
            </a:r>
            <a:r>
              <a:rPr b="1" lang="cs-CZ" sz="3600"/>
              <a:t>lokální</a:t>
            </a:r>
            <a:r>
              <a:rPr lang="cs-CZ" sz="3600"/>
              <a:t> úrovni:</a:t>
            </a:r>
            <a:endParaRPr/>
          </a:p>
          <a:p>
            <a:pPr indent="-571500" lvl="0" marL="571500" rtl="0" algn="l">
              <a:spcBef>
                <a:spcPts val="3600"/>
              </a:spcBef>
              <a:spcAft>
                <a:spcPts val="0"/>
              </a:spcAft>
              <a:buClr>
                <a:schemeClr val="dk1"/>
              </a:buClr>
              <a:buSzPts val="3600"/>
              <a:buChar char="•"/>
            </a:pPr>
            <a:r>
              <a:rPr lang="cs-CZ" sz="3600"/>
              <a:t>Pakt starostů pro klima a energii</a:t>
            </a:r>
            <a:endParaRPr/>
          </a:p>
          <a:p>
            <a:pPr indent="-571500" lvl="0" marL="571500" rtl="0" algn="l">
              <a:spcBef>
                <a:spcPts val="3600"/>
              </a:spcBef>
              <a:spcAft>
                <a:spcPts val="0"/>
              </a:spcAft>
              <a:buClr>
                <a:schemeClr val="dk1"/>
              </a:buClr>
              <a:buSzPts val="3600"/>
              <a:buChar char="•"/>
            </a:pPr>
            <a:r>
              <a:rPr lang="cs-CZ" sz="3600"/>
              <a:t>Místní agenda 21</a:t>
            </a:r>
            <a:endParaRPr/>
          </a:p>
          <a:p>
            <a:pPr indent="-571500" lvl="0" marL="571500" rtl="0" algn="l">
              <a:spcBef>
                <a:spcPts val="3600"/>
              </a:spcBef>
              <a:spcAft>
                <a:spcPts val="0"/>
              </a:spcAft>
              <a:buClr>
                <a:schemeClr val="dk1"/>
              </a:buClr>
              <a:buSzPts val="3600"/>
              <a:buChar char="•"/>
            </a:pPr>
            <a:r>
              <a:rPr lang="cs-CZ" sz="3600"/>
              <a:t>adaptační strategie obcí</a:t>
            </a:r>
            <a:endParaRPr sz="3600"/>
          </a:p>
        </p:txBody>
      </p:sp>
      <p:sp>
        <p:nvSpPr>
          <p:cNvPr id="122" name="Google Shape;122;p20"/>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sz="4400"/>
              <a:t>Strategické dokumenty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idx="1" type="body"/>
          </p:nvPr>
        </p:nvSpPr>
        <p:spPr>
          <a:xfrm>
            <a:off x="1893888" y="6220312"/>
            <a:ext cx="11857316" cy="535148"/>
          </a:xfrm>
          <a:prstGeom prst="rect">
            <a:avLst/>
          </a:prstGeom>
          <a:noFill/>
          <a:ln>
            <a:noFill/>
          </a:ln>
        </p:spPr>
        <p:txBody>
          <a:bodyPr anchorCtr="0" anchor="t" bIns="50800" lIns="50800" spcFirstLastPara="1" rIns="50800" wrap="square" tIns="50800">
            <a:noAutofit/>
          </a:bodyPr>
          <a:lstStyle/>
          <a:p>
            <a:pPr indent="0" lvl="0" marL="0" rtl="0" algn="l">
              <a:lnSpc>
                <a:spcPct val="120000"/>
              </a:lnSpc>
              <a:spcBef>
                <a:spcPts val="0"/>
              </a:spcBef>
              <a:spcAft>
                <a:spcPts val="0"/>
              </a:spcAft>
              <a:buClr>
                <a:schemeClr val="dk1"/>
              </a:buClr>
              <a:buSzPts val="2800"/>
              <a:buNone/>
            </a:pPr>
            <a:r>
              <a:rPr b="1" lang="cs-CZ"/>
              <a:t>3,8 mld. Kč </a:t>
            </a:r>
            <a:r>
              <a:rPr lang="cs-CZ"/>
              <a:t>na roky </a:t>
            </a:r>
            <a:r>
              <a:rPr b="1" lang="cs-CZ"/>
              <a:t>2020–2026 (7 let) </a:t>
            </a:r>
            <a:endParaRPr b="1"/>
          </a:p>
        </p:txBody>
      </p:sp>
      <p:pic>
        <p:nvPicPr>
          <p:cNvPr id="129" name="Google Shape;129;p21"/>
          <p:cNvPicPr preferRelativeResize="0"/>
          <p:nvPr/>
        </p:nvPicPr>
        <p:blipFill rotWithShape="1">
          <a:blip r:embed="rId3">
            <a:alphaModFix/>
          </a:blip>
          <a:srcRect b="0" l="0" r="0" t="0"/>
          <a:stretch/>
        </p:blipFill>
        <p:spPr>
          <a:xfrm>
            <a:off x="616313" y="2644490"/>
            <a:ext cx="733986" cy="733986"/>
          </a:xfrm>
          <a:prstGeom prst="rect">
            <a:avLst/>
          </a:prstGeom>
          <a:noFill/>
          <a:ln>
            <a:noFill/>
          </a:ln>
        </p:spPr>
      </p:pic>
      <p:sp>
        <p:nvSpPr>
          <p:cNvPr id="130" name="Google Shape;130;p21"/>
          <p:cNvSpPr txBox="1"/>
          <p:nvPr/>
        </p:nvSpPr>
        <p:spPr>
          <a:xfrm>
            <a:off x="1893888" y="2428528"/>
            <a:ext cx="10081120" cy="1165910"/>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chemeClr val="dk1"/>
              </a:buClr>
              <a:buSzPts val="2800"/>
              <a:buFont typeface="Arial"/>
              <a:buNone/>
            </a:pPr>
            <a:r>
              <a:rPr lang="cs-CZ" sz="2800">
                <a:solidFill>
                  <a:schemeClr val="dk1"/>
                </a:solidFill>
                <a:latin typeface="Verdana"/>
                <a:ea typeface="Verdana"/>
                <a:cs typeface="Verdana"/>
                <a:sym typeface="Verdana"/>
              </a:rPr>
              <a:t>podpora aplikovaného výzkumu, experimentálního vývoje a inovací v oblasti životního prostředí</a:t>
            </a:r>
            <a:endParaRPr/>
          </a:p>
        </p:txBody>
      </p:sp>
      <p:sp>
        <p:nvSpPr>
          <p:cNvPr id="131" name="Google Shape;131;p21"/>
          <p:cNvSpPr txBox="1"/>
          <p:nvPr/>
        </p:nvSpPr>
        <p:spPr>
          <a:xfrm>
            <a:off x="1893888" y="4235304"/>
            <a:ext cx="8712968" cy="1224012"/>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chemeClr val="dk1"/>
              </a:buClr>
              <a:buSzPts val="2800"/>
              <a:buFont typeface="Arial"/>
              <a:buNone/>
            </a:pPr>
            <a:r>
              <a:rPr lang="cs-CZ" sz="2800">
                <a:solidFill>
                  <a:schemeClr val="dk1"/>
                </a:solidFill>
                <a:latin typeface="Verdana"/>
                <a:ea typeface="Verdana"/>
                <a:cs typeface="Verdana"/>
                <a:sym typeface="Verdana"/>
              </a:rPr>
              <a:t>administrace </a:t>
            </a:r>
            <a:r>
              <a:rPr b="1" lang="cs-CZ" sz="2800">
                <a:solidFill>
                  <a:schemeClr val="dk1"/>
                </a:solidFill>
                <a:latin typeface="Verdana"/>
                <a:ea typeface="Verdana"/>
                <a:cs typeface="Verdana"/>
                <a:sym typeface="Verdana"/>
              </a:rPr>
              <a:t>Technologická agentura ČR</a:t>
            </a:r>
            <a:r>
              <a:rPr lang="cs-CZ" sz="2800">
                <a:solidFill>
                  <a:schemeClr val="dk1"/>
                </a:solidFill>
                <a:latin typeface="Verdana"/>
                <a:ea typeface="Verdana"/>
                <a:cs typeface="Verdana"/>
                <a:sym typeface="Verdana"/>
              </a:rPr>
              <a:t>, věcný obsah MŽP</a:t>
            </a:r>
            <a:endParaRPr/>
          </a:p>
        </p:txBody>
      </p:sp>
      <p:pic>
        <p:nvPicPr>
          <p:cNvPr id="132" name="Google Shape;132;p21"/>
          <p:cNvPicPr preferRelativeResize="0"/>
          <p:nvPr/>
        </p:nvPicPr>
        <p:blipFill rotWithShape="1">
          <a:blip r:embed="rId4">
            <a:alphaModFix/>
          </a:blip>
          <a:srcRect b="0" l="0" r="0" t="0"/>
          <a:stretch/>
        </p:blipFill>
        <p:spPr>
          <a:xfrm>
            <a:off x="599570" y="7932204"/>
            <a:ext cx="767472" cy="767472"/>
          </a:xfrm>
          <a:prstGeom prst="rect">
            <a:avLst/>
          </a:prstGeom>
          <a:noFill/>
          <a:ln>
            <a:noFill/>
          </a:ln>
        </p:spPr>
      </p:pic>
      <p:sp>
        <p:nvSpPr>
          <p:cNvPr id="133" name="Google Shape;133;p21"/>
          <p:cNvSpPr txBox="1"/>
          <p:nvPr/>
        </p:nvSpPr>
        <p:spPr>
          <a:xfrm>
            <a:off x="1852936" y="7799576"/>
            <a:ext cx="10608022" cy="1044116"/>
          </a:xfrm>
          <a:prstGeom prst="rect">
            <a:avLst/>
          </a:prstGeom>
          <a:noFill/>
          <a:ln>
            <a:noFill/>
          </a:ln>
        </p:spPr>
        <p:txBody>
          <a:bodyPr anchorCtr="0" anchor="t" bIns="50800" lIns="50800" spcFirstLastPara="1" rIns="50800" wrap="square" tIns="50800">
            <a:noAutofit/>
          </a:bodyPr>
          <a:lstStyle/>
          <a:p>
            <a:pPr indent="0" lvl="0" marL="0" marR="0" rtl="0" algn="l">
              <a:lnSpc>
                <a:spcPct val="120000"/>
              </a:lnSpc>
              <a:spcBef>
                <a:spcPts val="0"/>
              </a:spcBef>
              <a:spcAft>
                <a:spcPts val="0"/>
              </a:spcAft>
              <a:buClr>
                <a:schemeClr val="dk1"/>
              </a:buClr>
              <a:buSzPts val="2800"/>
              <a:buFont typeface="Arial"/>
              <a:buNone/>
            </a:pPr>
            <a:r>
              <a:rPr lang="cs-CZ" sz="2800">
                <a:solidFill>
                  <a:schemeClr val="dk1"/>
                </a:solidFill>
                <a:latin typeface="Verdana"/>
                <a:ea typeface="Verdana"/>
                <a:cs typeface="Verdana"/>
                <a:sym typeface="Verdana"/>
              </a:rPr>
              <a:t>První soutěž ukončena, probíhá hodnocení. Další soutěž bude vyhlášená v příštím roce.</a:t>
            </a:r>
            <a:endParaRPr/>
          </a:p>
        </p:txBody>
      </p:sp>
      <p:pic>
        <p:nvPicPr>
          <p:cNvPr id="134" name="Google Shape;134;p21"/>
          <p:cNvPicPr preferRelativeResize="0"/>
          <p:nvPr/>
        </p:nvPicPr>
        <p:blipFill rotWithShape="1">
          <a:blip r:embed="rId5">
            <a:alphaModFix/>
          </a:blip>
          <a:srcRect b="0" l="0" r="0" t="0"/>
          <a:stretch/>
        </p:blipFill>
        <p:spPr>
          <a:xfrm>
            <a:off x="582827" y="6196709"/>
            <a:ext cx="767472" cy="767472"/>
          </a:xfrm>
          <a:prstGeom prst="rect">
            <a:avLst/>
          </a:prstGeom>
          <a:noFill/>
          <a:ln>
            <a:noFill/>
          </a:ln>
        </p:spPr>
      </p:pic>
      <p:pic>
        <p:nvPicPr>
          <p:cNvPr id="135" name="Google Shape;135;p21"/>
          <p:cNvPicPr preferRelativeResize="0"/>
          <p:nvPr/>
        </p:nvPicPr>
        <p:blipFill rotWithShape="1">
          <a:blip r:embed="rId6">
            <a:alphaModFix/>
          </a:blip>
          <a:srcRect b="0" l="0" r="0" t="0"/>
          <a:stretch/>
        </p:blipFill>
        <p:spPr>
          <a:xfrm>
            <a:off x="474808" y="4211690"/>
            <a:ext cx="1016996" cy="1016996"/>
          </a:xfrm>
          <a:prstGeom prst="rect">
            <a:avLst/>
          </a:prstGeom>
          <a:noFill/>
          <a:ln>
            <a:noFill/>
          </a:ln>
        </p:spPr>
      </p:pic>
      <p:sp>
        <p:nvSpPr>
          <p:cNvPr id="136" name="Google Shape;136;p21"/>
          <p:cNvSpPr txBox="1"/>
          <p:nvPr>
            <p:ph type="title"/>
          </p:nvPr>
        </p:nvSpPr>
        <p:spPr>
          <a:xfrm>
            <a:off x="907624" y="1420416"/>
            <a:ext cx="10464800" cy="720204"/>
          </a:xfrm>
          <a:prstGeom prst="rect">
            <a:avLst/>
          </a:prstGeom>
          <a:noFill/>
          <a:ln>
            <a:noFill/>
          </a:ln>
        </p:spPr>
        <p:txBody>
          <a:bodyPr anchorCtr="0" anchor="b" bIns="50800" lIns="50800" spcFirstLastPara="1" rIns="50800" wrap="square" tIns="50800">
            <a:noAutofit/>
          </a:bodyPr>
          <a:lstStyle/>
          <a:p>
            <a:pPr indent="0" lvl="0" marL="0" rtl="0" algn="l">
              <a:spcBef>
                <a:spcPts val="0"/>
              </a:spcBef>
              <a:spcAft>
                <a:spcPts val="0"/>
              </a:spcAft>
              <a:buNone/>
            </a:pPr>
            <a:r>
              <a:rPr lang="cs-CZ"/>
              <a:t>Prostředí pro život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Lucie_logomanual">
      <a:dk1>
        <a:srgbClr val="000000"/>
      </a:dk1>
      <a:lt1>
        <a:srgbClr val="FFFFFF"/>
      </a:lt1>
      <a:dk2>
        <a:srgbClr val="000000"/>
      </a:dk2>
      <a:lt2>
        <a:srgbClr val="808080"/>
      </a:lt2>
      <a:accent1>
        <a:srgbClr val="7BC143"/>
      </a:accent1>
      <a:accent2>
        <a:srgbClr val="CEE5B8"/>
      </a:accent2>
      <a:accent3>
        <a:srgbClr val="467A26"/>
      </a:accent3>
      <a:accent4>
        <a:srgbClr val="000000"/>
      </a:accent4>
      <a:accent5>
        <a:srgbClr val="A5A5A5"/>
      </a:accent5>
      <a:accent6>
        <a:srgbClr val="404040"/>
      </a:accent6>
      <a:hlink>
        <a:srgbClr val="99CC00"/>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