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rawing2.xml" ContentType="application/vnd.ms-office.drawingml.diagramDrawing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5"/>
  </p:notesMasterIdLst>
  <p:sldIdLst>
    <p:sldId id="257" r:id="rId3"/>
    <p:sldId id="260" r:id="rId4"/>
    <p:sldId id="278" r:id="rId5"/>
    <p:sldId id="282" r:id="rId6"/>
    <p:sldId id="286" r:id="rId7"/>
    <p:sldId id="287" r:id="rId8"/>
    <p:sldId id="283" r:id="rId9"/>
    <p:sldId id="285" r:id="rId10"/>
    <p:sldId id="288" r:id="rId11"/>
    <p:sldId id="289" r:id="rId12"/>
    <p:sldId id="291" r:id="rId13"/>
    <p:sldId id="274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629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customXml" Target="../customXml/item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3D58AC-D1D0-4DB8-B34F-7811092A29C9}" type="doc">
      <dgm:prSet loTypeId="urn:microsoft.com/office/officeart/2005/8/layout/list1" loCatId="list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42D27134-87D3-4000-BA90-C8DC3B0C2760}">
      <dgm:prSet phldrT="[Текст]" custT="1"/>
      <dgm:spPr/>
      <dgm:t>
        <a:bodyPr/>
        <a:lstStyle/>
        <a:p>
          <a:r>
            <a:rPr lang="ru-RU" sz="1800" dirty="0">
              <a:solidFill>
                <a:schemeClr val="tx1">
                  <a:lumMod val="50000"/>
                </a:schemeClr>
              </a:solidFill>
            </a:rPr>
            <a:t>Развитие и улучшение инфраструктуры туризма</a:t>
          </a:r>
          <a:endParaRPr lang="ru-RU" sz="1800" dirty="0">
            <a:solidFill>
              <a:schemeClr val="tx1">
                <a:lumMod val="50000"/>
              </a:schemeClr>
            </a:solidFill>
            <a:latin typeface="Roboto" panose="020B0604020202020204" charset="0"/>
            <a:ea typeface="Roboto" panose="020B0604020202020204" charset="0"/>
          </a:endParaRPr>
        </a:p>
      </dgm:t>
    </dgm:pt>
    <dgm:pt modelId="{D27B5314-66EA-4C80-89CF-060DEDB9880E}" type="parTrans" cxnId="{DDD1849A-0D31-4DF8-B09A-86790009D886}">
      <dgm:prSet/>
      <dgm:spPr/>
      <dgm:t>
        <a:bodyPr/>
        <a:lstStyle/>
        <a:p>
          <a:endParaRPr lang="ru-RU" sz="1800">
            <a:solidFill>
              <a:schemeClr val="bg1"/>
            </a:solidFill>
            <a:latin typeface="Roboto" panose="020B0604020202020204" charset="0"/>
            <a:ea typeface="Roboto" panose="020B0604020202020204" charset="0"/>
          </a:endParaRPr>
        </a:p>
      </dgm:t>
    </dgm:pt>
    <dgm:pt modelId="{E6874415-EE13-4701-9CF2-A2CCA47BD34E}" type="sibTrans" cxnId="{DDD1849A-0D31-4DF8-B09A-86790009D886}">
      <dgm:prSet/>
      <dgm:spPr/>
      <dgm:t>
        <a:bodyPr/>
        <a:lstStyle/>
        <a:p>
          <a:endParaRPr lang="ru-RU" sz="1800">
            <a:solidFill>
              <a:schemeClr val="bg1"/>
            </a:solidFill>
            <a:latin typeface="Roboto" panose="020B0604020202020204" charset="0"/>
            <a:ea typeface="Roboto" panose="020B0604020202020204" charset="0"/>
          </a:endParaRPr>
        </a:p>
      </dgm:t>
    </dgm:pt>
    <dgm:pt modelId="{A1FFA845-9F4B-41E7-89B4-9C0090FDFE80}">
      <dgm:prSet phldrT="[Текст]" custT="1"/>
      <dgm:spPr/>
      <dgm:t>
        <a:bodyPr/>
        <a:lstStyle/>
        <a:p>
          <a:pPr rtl="0"/>
          <a:r>
            <a:rPr lang="ru-RU" sz="1800" dirty="0">
              <a:solidFill>
                <a:schemeClr val="tx1">
                  <a:lumMod val="50000"/>
                </a:schemeClr>
              </a:solidFill>
            </a:rPr>
            <a:t>Продвижение на внутреннем и внешнем рынке</a:t>
          </a:r>
          <a:endParaRPr lang="ru-RU" sz="1800" dirty="0">
            <a:solidFill>
              <a:schemeClr val="tx1">
                <a:lumMod val="50000"/>
              </a:schemeClr>
            </a:solidFill>
            <a:latin typeface="Roboto" panose="020B0604020202020204" charset="0"/>
            <a:ea typeface="Roboto" panose="020B0604020202020204" charset="0"/>
          </a:endParaRPr>
        </a:p>
      </dgm:t>
    </dgm:pt>
    <dgm:pt modelId="{7E174300-FAEB-4C0C-8BEA-B8AA29EF9A90}" type="parTrans" cxnId="{F93A9E58-59FA-4510-BB8F-340FDE53F13E}">
      <dgm:prSet/>
      <dgm:spPr/>
      <dgm:t>
        <a:bodyPr/>
        <a:lstStyle/>
        <a:p>
          <a:endParaRPr lang="ru-RU" sz="1800">
            <a:solidFill>
              <a:schemeClr val="bg1"/>
            </a:solidFill>
            <a:latin typeface="Roboto" panose="020B0604020202020204" charset="0"/>
            <a:ea typeface="Roboto" panose="020B0604020202020204" charset="0"/>
          </a:endParaRPr>
        </a:p>
      </dgm:t>
    </dgm:pt>
    <dgm:pt modelId="{3E504CC2-04A9-4D64-BF34-AA09E4A4B379}" type="sibTrans" cxnId="{F93A9E58-59FA-4510-BB8F-340FDE53F13E}">
      <dgm:prSet/>
      <dgm:spPr/>
      <dgm:t>
        <a:bodyPr/>
        <a:lstStyle/>
        <a:p>
          <a:endParaRPr lang="ru-RU" sz="1800">
            <a:solidFill>
              <a:schemeClr val="bg1"/>
            </a:solidFill>
            <a:latin typeface="Roboto" panose="020B0604020202020204" charset="0"/>
            <a:ea typeface="Roboto" panose="020B0604020202020204" charset="0"/>
          </a:endParaRPr>
        </a:p>
      </dgm:t>
    </dgm:pt>
    <dgm:pt modelId="{21A0F5A3-3D38-49EB-B7A2-D5CC8C248753}">
      <dgm:prSet phldrT="[Текст]" custT="1"/>
      <dgm:spPr/>
      <dgm:t>
        <a:bodyPr/>
        <a:lstStyle/>
        <a:p>
          <a:pPr rtl="0"/>
          <a:r>
            <a:rPr lang="ru-RU" sz="1800" dirty="0">
              <a:solidFill>
                <a:schemeClr val="tx1">
                  <a:lumMod val="50000"/>
                </a:schemeClr>
              </a:solidFill>
            </a:rPr>
            <a:t>Развитие отдельных видов туризма: сельский, </a:t>
          </a:r>
          <a:r>
            <a:rPr lang="ru-RU" sz="1800" dirty="0" smtClean="0">
              <a:solidFill>
                <a:schemeClr val="tx1">
                  <a:lumMod val="50000"/>
                </a:schemeClr>
              </a:solidFill>
            </a:rPr>
            <a:t>экологический, социальный </a:t>
          </a:r>
          <a:r>
            <a:rPr lang="ru-RU" sz="1800" dirty="0">
              <a:solidFill>
                <a:schemeClr val="tx1">
                  <a:lumMod val="50000"/>
                </a:schemeClr>
              </a:solidFill>
            </a:rPr>
            <a:t>и детско-юношеский, промышленный, спортивный, религиозный</a:t>
          </a:r>
          <a:endParaRPr lang="ru-RU" sz="1800" dirty="0">
            <a:solidFill>
              <a:schemeClr val="tx1">
                <a:lumMod val="50000"/>
              </a:schemeClr>
            </a:solidFill>
            <a:latin typeface="Roboto" panose="020B0604020202020204" charset="0"/>
            <a:ea typeface="Roboto" panose="020B0604020202020204" charset="0"/>
          </a:endParaRPr>
        </a:p>
      </dgm:t>
    </dgm:pt>
    <dgm:pt modelId="{45BCF1DA-801E-4384-82FE-B94FA183BF09}" type="parTrans" cxnId="{1F044E25-F83B-4ADD-974B-2BDAA1094953}">
      <dgm:prSet/>
      <dgm:spPr/>
      <dgm:t>
        <a:bodyPr/>
        <a:lstStyle/>
        <a:p>
          <a:endParaRPr lang="ru-RU" sz="1800">
            <a:solidFill>
              <a:schemeClr val="bg1"/>
            </a:solidFill>
            <a:latin typeface="Roboto" panose="020B0604020202020204" charset="0"/>
            <a:ea typeface="Roboto" panose="020B0604020202020204" charset="0"/>
          </a:endParaRPr>
        </a:p>
      </dgm:t>
    </dgm:pt>
    <dgm:pt modelId="{E3CC8713-008E-409F-9A53-B11BC464A590}" type="sibTrans" cxnId="{1F044E25-F83B-4ADD-974B-2BDAA1094953}">
      <dgm:prSet/>
      <dgm:spPr/>
      <dgm:t>
        <a:bodyPr/>
        <a:lstStyle/>
        <a:p>
          <a:endParaRPr lang="ru-RU" sz="1800">
            <a:solidFill>
              <a:schemeClr val="bg1"/>
            </a:solidFill>
            <a:latin typeface="Roboto" panose="020B0604020202020204" charset="0"/>
            <a:ea typeface="Roboto" panose="020B0604020202020204" charset="0"/>
          </a:endParaRPr>
        </a:p>
      </dgm:t>
    </dgm:pt>
    <dgm:pt modelId="{E7DA0F96-1267-4A8E-AA4A-176D08707245}">
      <dgm:prSet phldrT="[Текст]" custT="1"/>
      <dgm:spPr/>
      <dgm:t>
        <a:bodyPr/>
        <a:lstStyle/>
        <a:p>
          <a:r>
            <a:rPr lang="ru-RU" sz="1800" dirty="0">
              <a:solidFill>
                <a:schemeClr val="tx1">
                  <a:lumMod val="50000"/>
                </a:schemeClr>
              </a:solidFill>
            </a:rPr>
            <a:t>Совершенствование нормативной правовой базы в сфере туризма</a:t>
          </a:r>
          <a:r>
            <a:rPr lang="ru-RU" sz="1800" dirty="0">
              <a:solidFill>
                <a:schemeClr val="tx1">
                  <a:lumMod val="50000"/>
                </a:schemeClr>
              </a:solidFill>
              <a:latin typeface="Roboto" panose="020B0604020202020204" charset="0"/>
              <a:ea typeface="Roboto" panose="020B0604020202020204" charset="0"/>
              <a:cs typeface="Roboto"/>
              <a:sym typeface="Roboto"/>
            </a:rPr>
            <a:t> </a:t>
          </a:r>
          <a:endParaRPr lang="ru-RU" sz="1800" dirty="0">
            <a:solidFill>
              <a:schemeClr val="tx1">
                <a:lumMod val="50000"/>
              </a:schemeClr>
            </a:solidFill>
            <a:latin typeface="Roboto" panose="020B0604020202020204" charset="0"/>
            <a:ea typeface="Roboto" panose="020B0604020202020204" charset="0"/>
          </a:endParaRPr>
        </a:p>
      </dgm:t>
    </dgm:pt>
    <dgm:pt modelId="{50104958-C394-426F-8EA4-64B14D47C7FF}" type="parTrans" cxnId="{DA9C3E7B-1FB7-4D3C-B41C-8167CF3638C6}">
      <dgm:prSet/>
      <dgm:spPr/>
      <dgm:t>
        <a:bodyPr/>
        <a:lstStyle/>
        <a:p>
          <a:endParaRPr lang="ru-RU" sz="1800">
            <a:solidFill>
              <a:schemeClr val="bg1"/>
            </a:solidFill>
            <a:latin typeface="Roboto" panose="020B0604020202020204" charset="0"/>
            <a:ea typeface="Roboto" panose="020B0604020202020204" charset="0"/>
          </a:endParaRPr>
        </a:p>
      </dgm:t>
    </dgm:pt>
    <dgm:pt modelId="{8D7511AB-CD9B-43EB-ADB8-AD184B585436}" type="sibTrans" cxnId="{DA9C3E7B-1FB7-4D3C-B41C-8167CF3638C6}">
      <dgm:prSet/>
      <dgm:spPr/>
      <dgm:t>
        <a:bodyPr/>
        <a:lstStyle/>
        <a:p>
          <a:endParaRPr lang="ru-RU" sz="1800">
            <a:solidFill>
              <a:schemeClr val="bg1"/>
            </a:solidFill>
            <a:latin typeface="Roboto" panose="020B0604020202020204" charset="0"/>
            <a:ea typeface="Roboto" panose="020B0604020202020204" charset="0"/>
          </a:endParaRPr>
        </a:p>
      </dgm:t>
    </dgm:pt>
    <dgm:pt modelId="{DEF4698C-6E8E-4166-BEC3-889B2ECABE2D}" type="pres">
      <dgm:prSet presAssocID="{193D58AC-D1D0-4DB8-B34F-7811092A29C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92BA1D-2C1D-4205-A826-F0F75D13BEDE}" type="pres">
      <dgm:prSet presAssocID="{E7DA0F96-1267-4A8E-AA4A-176D08707245}" presName="parentLin" presStyleCnt="0"/>
      <dgm:spPr/>
    </dgm:pt>
    <dgm:pt modelId="{AA5DC99D-27EC-4322-BA01-11417154A758}" type="pres">
      <dgm:prSet presAssocID="{E7DA0F96-1267-4A8E-AA4A-176D08707245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88FF6ABA-A966-449C-9342-79ADF9397A93}" type="pres">
      <dgm:prSet presAssocID="{E7DA0F96-1267-4A8E-AA4A-176D08707245}" presName="parentText" presStyleLbl="node1" presStyleIdx="0" presStyleCnt="4" custScaleX="993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FD5F02-8748-4FF7-AA36-18DB4A4E919A}" type="pres">
      <dgm:prSet presAssocID="{E7DA0F96-1267-4A8E-AA4A-176D08707245}" presName="negativeSpace" presStyleCnt="0"/>
      <dgm:spPr/>
    </dgm:pt>
    <dgm:pt modelId="{3B14B112-116B-44E9-B045-57D41E16F730}" type="pres">
      <dgm:prSet presAssocID="{E7DA0F96-1267-4A8E-AA4A-176D08707245}" presName="childText" presStyleLbl="conFgAcc1" presStyleIdx="0" presStyleCnt="4" custScaleX="52811">
        <dgm:presLayoutVars>
          <dgm:bulletEnabled val="1"/>
        </dgm:presLayoutVars>
      </dgm:prSet>
      <dgm:spPr/>
    </dgm:pt>
    <dgm:pt modelId="{CEB7FE78-3573-4AC1-978F-6A3653F4E032}" type="pres">
      <dgm:prSet presAssocID="{8D7511AB-CD9B-43EB-ADB8-AD184B585436}" presName="spaceBetweenRectangles" presStyleCnt="0"/>
      <dgm:spPr/>
    </dgm:pt>
    <dgm:pt modelId="{1EDBD57B-C06E-4295-9256-9E0FFCF6B23D}" type="pres">
      <dgm:prSet presAssocID="{42D27134-87D3-4000-BA90-C8DC3B0C2760}" presName="parentLin" presStyleCnt="0"/>
      <dgm:spPr/>
    </dgm:pt>
    <dgm:pt modelId="{704D52FE-950F-4146-9DEA-413B15442E4B}" type="pres">
      <dgm:prSet presAssocID="{42D27134-87D3-4000-BA90-C8DC3B0C2760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E6BEDDDF-44C8-4AD9-9F0C-FEB7B44476F6}" type="pres">
      <dgm:prSet presAssocID="{42D27134-87D3-4000-BA90-C8DC3B0C2760}" presName="parentText" presStyleLbl="node1" presStyleIdx="1" presStyleCnt="4" custScaleX="993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B7F1CE-2654-4392-879D-DF27813A5F3A}" type="pres">
      <dgm:prSet presAssocID="{42D27134-87D3-4000-BA90-C8DC3B0C2760}" presName="negativeSpace" presStyleCnt="0"/>
      <dgm:spPr/>
    </dgm:pt>
    <dgm:pt modelId="{4B8F60D7-9402-485C-80C2-8C868B80A27C}" type="pres">
      <dgm:prSet presAssocID="{42D27134-87D3-4000-BA90-C8DC3B0C2760}" presName="childText" presStyleLbl="conFgAcc1" presStyleIdx="1" presStyleCnt="4" custScaleX="52801">
        <dgm:presLayoutVars>
          <dgm:bulletEnabled val="1"/>
        </dgm:presLayoutVars>
      </dgm:prSet>
      <dgm:spPr/>
    </dgm:pt>
    <dgm:pt modelId="{7A779074-DEF5-41B6-B76F-016B65DFDC48}" type="pres">
      <dgm:prSet presAssocID="{E6874415-EE13-4701-9CF2-A2CCA47BD34E}" presName="spaceBetweenRectangles" presStyleCnt="0"/>
      <dgm:spPr/>
    </dgm:pt>
    <dgm:pt modelId="{DE5DF4B5-BDD7-4F1D-8CF6-23B9ED764217}" type="pres">
      <dgm:prSet presAssocID="{A1FFA845-9F4B-41E7-89B4-9C0090FDFE80}" presName="parentLin" presStyleCnt="0"/>
      <dgm:spPr/>
    </dgm:pt>
    <dgm:pt modelId="{DEBF63EA-73FC-4220-B972-8195D04C4FB8}" type="pres">
      <dgm:prSet presAssocID="{A1FFA845-9F4B-41E7-89B4-9C0090FDFE80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B9D6D772-A802-4E63-8F1A-12F7A60EAD49}" type="pres">
      <dgm:prSet presAssocID="{A1FFA845-9F4B-41E7-89B4-9C0090FDFE80}" presName="parentText" presStyleLbl="node1" presStyleIdx="2" presStyleCnt="4" custScaleX="993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DE6A88-FED3-4E1F-8C48-48D2406E1E36}" type="pres">
      <dgm:prSet presAssocID="{A1FFA845-9F4B-41E7-89B4-9C0090FDFE80}" presName="negativeSpace" presStyleCnt="0"/>
      <dgm:spPr/>
    </dgm:pt>
    <dgm:pt modelId="{F4A6AA24-4E61-4CBC-BCE4-41C0810C2AEA}" type="pres">
      <dgm:prSet presAssocID="{A1FFA845-9F4B-41E7-89B4-9C0090FDFE80}" presName="childText" presStyleLbl="conFgAcc1" presStyleIdx="2" presStyleCnt="4" custScaleX="52801">
        <dgm:presLayoutVars>
          <dgm:bulletEnabled val="1"/>
        </dgm:presLayoutVars>
      </dgm:prSet>
      <dgm:spPr/>
    </dgm:pt>
    <dgm:pt modelId="{C58F6F4F-96E1-4127-91BC-0D0CB27D6C71}" type="pres">
      <dgm:prSet presAssocID="{3E504CC2-04A9-4D64-BF34-AA09E4A4B379}" presName="spaceBetweenRectangles" presStyleCnt="0"/>
      <dgm:spPr/>
    </dgm:pt>
    <dgm:pt modelId="{E7CA7C6A-A074-49C0-90C8-A8411AB00F4D}" type="pres">
      <dgm:prSet presAssocID="{21A0F5A3-3D38-49EB-B7A2-D5CC8C248753}" presName="parentLin" presStyleCnt="0"/>
      <dgm:spPr/>
    </dgm:pt>
    <dgm:pt modelId="{CF2883F3-4907-49B4-8AAC-1213C47798C6}" type="pres">
      <dgm:prSet presAssocID="{21A0F5A3-3D38-49EB-B7A2-D5CC8C248753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53888D41-FCE3-48C3-8B97-718EFB0ADD64}" type="pres">
      <dgm:prSet presAssocID="{21A0F5A3-3D38-49EB-B7A2-D5CC8C248753}" presName="parentText" presStyleLbl="node1" presStyleIdx="3" presStyleCnt="4" custScaleX="99301" custScaleY="1282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C5CA36-2F99-483A-8CAC-8F68C8BD57B4}" type="pres">
      <dgm:prSet presAssocID="{21A0F5A3-3D38-49EB-B7A2-D5CC8C248753}" presName="negativeSpace" presStyleCnt="0"/>
      <dgm:spPr/>
    </dgm:pt>
    <dgm:pt modelId="{7FC55A16-6B0E-4240-9286-70A0286C5E55}" type="pres">
      <dgm:prSet presAssocID="{21A0F5A3-3D38-49EB-B7A2-D5CC8C248753}" presName="childText" presStyleLbl="conFgAcc1" presStyleIdx="3" presStyleCnt="4" custScaleX="52801">
        <dgm:presLayoutVars>
          <dgm:bulletEnabled val="1"/>
        </dgm:presLayoutVars>
      </dgm:prSet>
      <dgm:spPr/>
    </dgm:pt>
  </dgm:ptLst>
  <dgm:cxnLst>
    <dgm:cxn modelId="{11DF6CC8-C451-492E-98BE-0507B5B04828}" type="presOf" srcId="{42D27134-87D3-4000-BA90-C8DC3B0C2760}" destId="{E6BEDDDF-44C8-4AD9-9F0C-FEB7B44476F6}" srcOrd="1" destOrd="0" presId="urn:microsoft.com/office/officeart/2005/8/layout/list1"/>
    <dgm:cxn modelId="{FD2317DF-DBF5-46BD-8990-59107C00FE54}" type="presOf" srcId="{21A0F5A3-3D38-49EB-B7A2-D5CC8C248753}" destId="{53888D41-FCE3-48C3-8B97-718EFB0ADD64}" srcOrd="1" destOrd="0" presId="urn:microsoft.com/office/officeart/2005/8/layout/list1"/>
    <dgm:cxn modelId="{56A424A1-CE81-4D25-B7C4-3F9D37CF445D}" type="presOf" srcId="{193D58AC-D1D0-4DB8-B34F-7811092A29C9}" destId="{DEF4698C-6E8E-4166-BEC3-889B2ECABE2D}" srcOrd="0" destOrd="0" presId="urn:microsoft.com/office/officeart/2005/8/layout/list1"/>
    <dgm:cxn modelId="{43887DD6-B315-4FF2-9CAB-BC5198D99E8E}" type="presOf" srcId="{E7DA0F96-1267-4A8E-AA4A-176D08707245}" destId="{AA5DC99D-27EC-4322-BA01-11417154A758}" srcOrd="0" destOrd="0" presId="urn:microsoft.com/office/officeart/2005/8/layout/list1"/>
    <dgm:cxn modelId="{FF2DE35D-7BE5-4C39-8CCF-C5F228F58DC7}" type="presOf" srcId="{E7DA0F96-1267-4A8E-AA4A-176D08707245}" destId="{88FF6ABA-A966-449C-9342-79ADF9397A93}" srcOrd="1" destOrd="0" presId="urn:microsoft.com/office/officeart/2005/8/layout/list1"/>
    <dgm:cxn modelId="{43C3537A-9834-4DE7-A635-1954E8F81409}" type="presOf" srcId="{A1FFA845-9F4B-41E7-89B4-9C0090FDFE80}" destId="{B9D6D772-A802-4E63-8F1A-12F7A60EAD49}" srcOrd="1" destOrd="0" presId="urn:microsoft.com/office/officeart/2005/8/layout/list1"/>
    <dgm:cxn modelId="{DDD1849A-0D31-4DF8-B09A-86790009D886}" srcId="{193D58AC-D1D0-4DB8-B34F-7811092A29C9}" destId="{42D27134-87D3-4000-BA90-C8DC3B0C2760}" srcOrd="1" destOrd="0" parTransId="{D27B5314-66EA-4C80-89CF-060DEDB9880E}" sibTransId="{E6874415-EE13-4701-9CF2-A2CCA47BD34E}"/>
    <dgm:cxn modelId="{D2982B9F-ACBB-45AC-86C5-B98ECCD52D26}" type="presOf" srcId="{21A0F5A3-3D38-49EB-B7A2-D5CC8C248753}" destId="{CF2883F3-4907-49B4-8AAC-1213C47798C6}" srcOrd="0" destOrd="0" presId="urn:microsoft.com/office/officeart/2005/8/layout/list1"/>
    <dgm:cxn modelId="{F93A9E58-59FA-4510-BB8F-340FDE53F13E}" srcId="{193D58AC-D1D0-4DB8-B34F-7811092A29C9}" destId="{A1FFA845-9F4B-41E7-89B4-9C0090FDFE80}" srcOrd="2" destOrd="0" parTransId="{7E174300-FAEB-4C0C-8BEA-B8AA29EF9A90}" sibTransId="{3E504CC2-04A9-4D64-BF34-AA09E4A4B379}"/>
    <dgm:cxn modelId="{1F044E25-F83B-4ADD-974B-2BDAA1094953}" srcId="{193D58AC-D1D0-4DB8-B34F-7811092A29C9}" destId="{21A0F5A3-3D38-49EB-B7A2-D5CC8C248753}" srcOrd="3" destOrd="0" parTransId="{45BCF1DA-801E-4384-82FE-B94FA183BF09}" sibTransId="{E3CC8713-008E-409F-9A53-B11BC464A590}"/>
    <dgm:cxn modelId="{B2F2ABC0-C485-4C98-B5B9-C5021A1FE3C3}" type="presOf" srcId="{42D27134-87D3-4000-BA90-C8DC3B0C2760}" destId="{704D52FE-950F-4146-9DEA-413B15442E4B}" srcOrd="0" destOrd="0" presId="urn:microsoft.com/office/officeart/2005/8/layout/list1"/>
    <dgm:cxn modelId="{DA9C3E7B-1FB7-4D3C-B41C-8167CF3638C6}" srcId="{193D58AC-D1D0-4DB8-B34F-7811092A29C9}" destId="{E7DA0F96-1267-4A8E-AA4A-176D08707245}" srcOrd="0" destOrd="0" parTransId="{50104958-C394-426F-8EA4-64B14D47C7FF}" sibTransId="{8D7511AB-CD9B-43EB-ADB8-AD184B585436}"/>
    <dgm:cxn modelId="{502426B7-AE4E-48D4-B046-C870A17093D1}" type="presOf" srcId="{A1FFA845-9F4B-41E7-89B4-9C0090FDFE80}" destId="{DEBF63EA-73FC-4220-B972-8195D04C4FB8}" srcOrd="0" destOrd="0" presId="urn:microsoft.com/office/officeart/2005/8/layout/list1"/>
    <dgm:cxn modelId="{31396FDF-103C-484B-949A-95F8E8503849}" type="presParOf" srcId="{DEF4698C-6E8E-4166-BEC3-889B2ECABE2D}" destId="{F392BA1D-2C1D-4205-A826-F0F75D13BEDE}" srcOrd="0" destOrd="0" presId="urn:microsoft.com/office/officeart/2005/8/layout/list1"/>
    <dgm:cxn modelId="{0C9E7125-C64A-48DD-9A93-52D34B58AA22}" type="presParOf" srcId="{F392BA1D-2C1D-4205-A826-F0F75D13BEDE}" destId="{AA5DC99D-27EC-4322-BA01-11417154A758}" srcOrd="0" destOrd="0" presId="urn:microsoft.com/office/officeart/2005/8/layout/list1"/>
    <dgm:cxn modelId="{AE959C73-3A0E-46EB-BE36-37EC3A718AC7}" type="presParOf" srcId="{F392BA1D-2C1D-4205-A826-F0F75D13BEDE}" destId="{88FF6ABA-A966-449C-9342-79ADF9397A93}" srcOrd="1" destOrd="0" presId="urn:microsoft.com/office/officeart/2005/8/layout/list1"/>
    <dgm:cxn modelId="{A63FC412-9F28-407E-B0A9-063ED2BC84FC}" type="presParOf" srcId="{DEF4698C-6E8E-4166-BEC3-889B2ECABE2D}" destId="{48FD5F02-8748-4FF7-AA36-18DB4A4E919A}" srcOrd="1" destOrd="0" presId="urn:microsoft.com/office/officeart/2005/8/layout/list1"/>
    <dgm:cxn modelId="{DBFD9D23-4410-44A7-8E7C-55F2E0374B0A}" type="presParOf" srcId="{DEF4698C-6E8E-4166-BEC3-889B2ECABE2D}" destId="{3B14B112-116B-44E9-B045-57D41E16F730}" srcOrd="2" destOrd="0" presId="urn:microsoft.com/office/officeart/2005/8/layout/list1"/>
    <dgm:cxn modelId="{441A0A3A-3D4F-45DE-8A57-9D4A37E7AF95}" type="presParOf" srcId="{DEF4698C-6E8E-4166-BEC3-889B2ECABE2D}" destId="{CEB7FE78-3573-4AC1-978F-6A3653F4E032}" srcOrd="3" destOrd="0" presId="urn:microsoft.com/office/officeart/2005/8/layout/list1"/>
    <dgm:cxn modelId="{4865DBC5-673E-4B06-8250-71750CB1A88B}" type="presParOf" srcId="{DEF4698C-6E8E-4166-BEC3-889B2ECABE2D}" destId="{1EDBD57B-C06E-4295-9256-9E0FFCF6B23D}" srcOrd="4" destOrd="0" presId="urn:microsoft.com/office/officeart/2005/8/layout/list1"/>
    <dgm:cxn modelId="{A3D2EBD0-D56B-4D9C-9AC2-812BAB2DF053}" type="presParOf" srcId="{1EDBD57B-C06E-4295-9256-9E0FFCF6B23D}" destId="{704D52FE-950F-4146-9DEA-413B15442E4B}" srcOrd="0" destOrd="0" presId="urn:microsoft.com/office/officeart/2005/8/layout/list1"/>
    <dgm:cxn modelId="{46F5C350-E9E1-4258-9752-C2E05EF84186}" type="presParOf" srcId="{1EDBD57B-C06E-4295-9256-9E0FFCF6B23D}" destId="{E6BEDDDF-44C8-4AD9-9F0C-FEB7B44476F6}" srcOrd="1" destOrd="0" presId="urn:microsoft.com/office/officeart/2005/8/layout/list1"/>
    <dgm:cxn modelId="{8A29FEF9-0EE0-4BCD-A521-FBDFD13FAEFF}" type="presParOf" srcId="{DEF4698C-6E8E-4166-BEC3-889B2ECABE2D}" destId="{C8B7F1CE-2654-4392-879D-DF27813A5F3A}" srcOrd="5" destOrd="0" presId="urn:microsoft.com/office/officeart/2005/8/layout/list1"/>
    <dgm:cxn modelId="{585548D7-B0DA-432B-A7C4-7486BAD6E1E0}" type="presParOf" srcId="{DEF4698C-6E8E-4166-BEC3-889B2ECABE2D}" destId="{4B8F60D7-9402-485C-80C2-8C868B80A27C}" srcOrd="6" destOrd="0" presId="urn:microsoft.com/office/officeart/2005/8/layout/list1"/>
    <dgm:cxn modelId="{473C647E-3A6D-4A06-A7DE-F991DE382B2B}" type="presParOf" srcId="{DEF4698C-6E8E-4166-BEC3-889B2ECABE2D}" destId="{7A779074-DEF5-41B6-B76F-016B65DFDC48}" srcOrd="7" destOrd="0" presId="urn:microsoft.com/office/officeart/2005/8/layout/list1"/>
    <dgm:cxn modelId="{F056BE2A-A494-4F8A-BD37-23524C669F0E}" type="presParOf" srcId="{DEF4698C-6E8E-4166-BEC3-889B2ECABE2D}" destId="{DE5DF4B5-BDD7-4F1D-8CF6-23B9ED764217}" srcOrd="8" destOrd="0" presId="urn:microsoft.com/office/officeart/2005/8/layout/list1"/>
    <dgm:cxn modelId="{CB2FF472-921D-4AB4-A750-C22A4DE944ED}" type="presParOf" srcId="{DE5DF4B5-BDD7-4F1D-8CF6-23B9ED764217}" destId="{DEBF63EA-73FC-4220-B972-8195D04C4FB8}" srcOrd="0" destOrd="0" presId="urn:microsoft.com/office/officeart/2005/8/layout/list1"/>
    <dgm:cxn modelId="{B1CFDBFC-4CBF-4FB1-8454-1224A02C5E19}" type="presParOf" srcId="{DE5DF4B5-BDD7-4F1D-8CF6-23B9ED764217}" destId="{B9D6D772-A802-4E63-8F1A-12F7A60EAD49}" srcOrd="1" destOrd="0" presId="urn:microsoft.com/office/officeart/2005/8/layout/list1"/>
    <dgm:cxn modelId="{86AB9132-F097-4F01-9B73-CB7486F07E35}" type="presParOf" srcId="{DEF4698C-6E8E-4166-BEC3-889B2ECABE2D}" destId="{E2DE6A88-FED3-4E1F-8C48-48D2406E1E36}" srcOrd="9" destOrd="0" presId="urn:microsoft.com/office/officeart/2005/8/layout/list1"/>
    <dgm:cxn modelId="{4F2B4843-0F40-4764-AAAC-C13B73BEB13C}" type="presParOf" srcId="{DEF4698C-6E8E-4166-BEC3-889B2ECABE2D}" destId="{F4A6AA24-4E61-4CBC-BCE4-41C0810C2AEA}" srcOrd="10" destOrd="0" presId="urn:microsoft.com/office/officeart/2005/8/layout/list1"/>
    <dgm:cxn modelId="{92101D8A-635D-4412-9C86-15B8EF1F549E}" type="presParOf" srcId="{DEF4698C-6E8E-4166-BEC3-889B2ECABE2D}" destId="{C58F6F4F-96E1-4127-91BC-0D0CB27D6C71}" srcOrd="11" destOrd="0" presId="urn:microsoft.com/office/officeart/2005/8/layout/list1"/>
    <dgm:cxn modelId="{FD2E7345-7526-472E-951A-720FF48F18CF}" type="presParOf" srcId="{DEF4698C-6E8E-4166-BEC3-889B2ECABE2D}" destId="{E7CA7C6A-A074-49C0-90C8-A8411AB00F4D}" srcOrd="12" destOrd="0" presId="urn:microsoft.com/office/officeart/2005/8/layout/list1"/>
    <dgm:cxn modelId="{84C8A80A-F4D3-4818-9F34-47097A41D137}" type="presParOf" srcId="{E7CA7C6A-A074-49C0-90C8-A8411AB00F4D}" destId="{CF2883F3-4907-49B4-8AAC-1213C47798C6}" srcOrd="0" destOrd="0" presId="urn:microsoft.com/office/officeart/2005/8/layout/list1"/>
    <dgm:cxn modelId="{11043027-DA34-4F7F-B5A2-7BFF0BF9DF18}" type="presParOf" srcId="{E7CA7C6A-A074-49C0-90C8-A8411AB00F4D}" destId="{53888D41-FCE3-48C3-8B97-718EFB0ADD64}" srcOrd="1" destOrd="0" presId="urn:microsoft.com/office/officeart/2005/8/layout/list1"/>
    <dgm:cxn modelId="{46C76AA6-6666-430B-84FC-DF22A3E66174}" type="presParOf" srcId="{DEF4698C-6E8E-4166-BEC3-889B2ECABE2D}" destId="{19C5CA36-2F99-483A-8CAC-8F68C8BD57B4}" srcOrd="13" destOrd="0" presId="urn:microsoft.com/office/officeart/2005/8/layout/list1"/>
    <dgm:cxn modelId="{ACEED67D-E88C-4C79-906C-C6A50AA3163A}" type="presParOf" srcId="{DEF4698C-6E8E-4166-BEC3-889B2ECABE2D}" destId="{7FC55A16-6B0E-4240-9286-70A0286C5E5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3D58AC-D1D0-4DB8-B34F-7811092A29C9}" type="doc">
      <dgm:prSet loTypeId="urn:microsoft.com/office/officeart/2005/8/layout/list1" loCatId="list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2D0AA96-27F2-48C2-B31F-957BDEB0701D}">
      <dgm:prSet custT="1"/>
      <dgm:spPr/>
      <dgm:t>
        <a:bodyPr/>
        <a:lstStyle/>
        <a:p>
          <a:r>
            <a:rPr lang="ru-RU" sz="1600" dirty="0" smtClean="0">
              <a:solidFill>
                <a:schemeClr val="accent5">
                  <a:lumMod val="75000"/>
                </a:schemeClr>
              </a:solidFill>
            </a:rPr>
            <a:t>Проект Комплексного плана мероприятий по развитию экологического туризма на </a:t>
          </a:r>
          <a:r>
            <a:rPr lang="ru-RU" sz="1600" dirty="0" smtClean="0">
              <a:solidFill>
                <a:schemeClr val="accent5">
                  <a:lumMod val="75000"/>
                </a:schemeClr>
              </a:solidFill>
            </a:rPr>
            <a:t>2024-2026 </a:t>
          </a:r>
          <a:r>
            <a:rPr lang="ru-RU" sz="1600" dirty="0" smtClean="0">
              <a:solidFill>
                <a:schemeClr val="accent5">
                  <a:lumMod val="75000"/>
                </a:schemeClr>
              </a:solidFill>
            </a:rPr>
            <a:t>годы</a:t>
          </a:r>
          <a:endParaRPr lang="ru-RU" sz="1600" dirty="0">
            <a:solidFill>
              <a:schemeClr val="accent5">
                <a:lumMod val="75000"/>
              </a:schemeClr>
            </a:solidFill>
          </a:endParaRPr>
        </a:p>
      </dgm:t>
    </dgm:pt>
    <dgm:pt modelId="{60CE2AF3-DD04-4E3B-B27D-6E687F5C9489}" type="parTrans" cxnId="{8F147EE1-85E5-42EB-BF3E-892B9C5C28B4}">
      <dgm:prSet/>
      <dgm:spPr/>
      <dgm:t>
        <a:bodyPr/>
        <a:lstStyle/>
        <a:p>
          <a:endParaRPr lang="ru-RU" sz="1600"/>
        </a:p>
      </dgm:t>
    </dgm:pt>
    <dgm:pt modelId="{4D4B4838-C9C0-4138-AF2B-FA59020CEA43}" type="sibTrans" cxnId="{8F147EE1-85E5-42EB-BF3E-892B9C5C28B4}">
      <dgm:prSet/>
      <dgm:spPr/>
      <dgm:t>
        <a:bodyPr/>
        <a:lstStyle/>
        <a:p>
          <a:endParaRPr lang="ru-RU" sz="1600"/>
        </a:p>
      </dgm:t>
    </dgm:pt>
    <dgm:pt modelId="{82FA340D-5B4A-43DD-A1C0-9028B29C8356}">
      <dgm:prSet custT="1"/>
      <dgm:spPr/>
      <dgm:t>
        <a:bodyPr/>
        <a:lstStyle/>
        <a:p>
          <a:r>
            <a:rPr lang="ru-RU" sz="1600" dirty="0" smtClean="0">
              <a:solidFill>
                <a:schemeClr val="accent5">
                  <a:lumMod val="75000"/>
                </a:schemeClr>
              </a:solidFill>
            </a:rPr>
            <a:t>Разработка экологических </a:t>
          </a:r>
          <a:r>
            <a:rPr lang="ru-RU" sz="1600" dirty="0">
              <a:solidFill>
                <a:schemeClr val="accent5">
                  <a:lumMod val="75000"/>
                </a:schemeClr>
              </a:solidFill>
            </a:rPr>
            <a:t>туристических </a:t>
          </a:r>
          <a:r>
            <a:rPr lang="ru-RU" sz="1600" dirty="0" smtClean="0">
              <a:solidFill>
                <a:schemeClr val="accent5">
                  <a:lumMod val="75000"/>
                </a:schemeClr>
              </a:solidFill>
            </a:rPr>
            <a:t>маршрутов</a:t>
          </a:r>
          <a:endParaRPr lang="ru-RU" sz="1600" dirty="0">
            <a:solidFill>
              <a:schemeClr val="accent5">
                <a:lumMod val="75000"/>
              </a:schemeClr>
            </a:solidFill>
          </a:endParaRPr>
        </a:p>
      </dgm:t>
    </dgm:pt>
    <dgm:pt modelId="{2DA0DCAD-3E2C-4B2F-A202-10676D2559A0}" type="parTrans" cxnId="{8CFFA081-F70E-49DB-8959-285EA6C8506B}">
      <dgm:prSet/>
      <dgm:spPr/>
      <dgm:t>
        <a:bodyPr/>
        <a:lstStyle/>
        <a:p>
          <a:endParaRPr lang="ru-RU" sz="1600"/>
        </a:p>
      </dgm:t>
    </dgm:pt>
    <dgm:pt modelId="{0EA2856E-CAE7-4CF5-9007-43F34448A33F}" type="sibTrans" cxnId="{8CFFA081-F70E-49DB-8959-285EA6C8506B}">
      <dgm:prSet/>
      <dgm:spPr/>
      <dgm:t>
        <a:bodyPr/>
        <a:lstStyle/>
        <a:p>
          <a:endParaRPr lang="ru-RU" sz="1600"/>
        </a:p>
      </dgm:t>
    </dgm:pt>
    <dgm:pt modelId="{DEF4698C-6E8E-4166-BEC3-889B2ECABE2D}" type="pres">
      <dgm:prSet presAssocID="{193D58AC-D1D0-4DB8-B34F-7811092A29C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951C13-7DC0-4796-848F-D1BF834F3FD2}" type="pres">
      <dgm:prSet presAssocID="{D2D0AA96-27F2-48C2-B31F-957BDEB0701D}" presName="parentLin" presStyleCnt="0"/>
      <dgm:spPr/>
    </dgm:pt>
    <dgm:pt modelId="{80F2DDEF-2F84-414C-B170-E061E3994593}" type="pres">
      <dgm:prSet presAssocID="{D2D0AA96-27F2-48C2-B31F-957BDEB0701D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5C094AE4-F018-408F-91EC-CFD8B7891016}" type="pres">
      <dgm:prSet presAssocID="{D2D0AA96-27F2-48C2-B31F-957BDEB0701D}" presName="parentText" presStyleLbl="node1" presStyleIdx="0" presStyleCnt="2" custScaleX="81521" custScaleY="47706" custLinFactNeighborX="-73533" custLinFactNeighborY="-1412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7CC5C0-1105-4F41-99FE-0B6B50EA6C0C}" type="pres">
      <dgm:prSet presAssocID="{D2D0AA96-27F2-48C2-B31F-957BDEB0701D}" presName="negativeSpace" presStyleCnt="0"/>
      <dgm:spPr/>
    </dgm:pt>
    <dgm:pt modelId="{A8BF1572-3141-4E71-B679-859E119DE687}" type="pres">
      <dgm:prSet presAssocID="{D2D0AA96-27F2-48C2-B31F-957BDEB0701D}" presName="childText" presStyleLbl="conFgAcc1" presStyleIdx="0" presStyleCnt="2" custLinFactY="-9559" custLinFactNeighborX="187" custLinFactNeighborY="-100000">
        <dgm:presLayoutVars>
          <dgm:bulletEnabled val="1"/>
        </dgm:presLayoutVars>
      </dgm:prSet>
      <dgm:spPr/>
    </dgm:pt>
    <dgm:pt modelId="{C64095E4-8058-4AED-A490-3C80484E820B}" type="pres">
      <dgm:prSet presAssocID="{4D4B4838-C9C0-4138-AF2B-FA59020CEA43}" presName="spaceBetweenRectangles" presStyleCnt="0"/>
      <dgm:spPr/>
    </dgm:pt>
    <dgm:pt modelId="{C8B6E3CE-A537-4F6A-AC54-B52D3F8DE476}" type="pres">
      <dgm:prSet presAssocID="{82FA340D-5B4A-43DD-A1C0-9028B29C8356}" presName="parentLin" presStyleCnt="0"/>
      <dgm:spPr/>
    </dgm:pt>
    <dgm:pt modelId="{1BD88D63-1F21-4736-ABC5-52D77C34133C}" type="pres">
      <dgm:prSet presAssocID="{82FA340D-5B4A-43DD-A1C0-9028B29C8356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3D0CE3B1-AA4D-4EB1-A553-CD15F2F1B67F}" type="pres">
      <dgm:prSet presAssocID="{82FA340D-5B4A-43DD-A1C0-9028B29C8356}" presName="parentText" presStyleLbl="node1" presStyleIdx="1" presStyleCnt="2" custScaleX="69358" custScaleY="38849" custLinFactNeighborX="78409" custLinFactNeighborY="-208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3615D1-6C18-43CC-AEDD-2EBE987A25DF}" type="pres">
      <dgm:prSet presAssocID="{82FA340D-5B4A-43DD-A1C0-9028B29C8356}" presName="negativeSpace" presStyleCnt="0"/>
      <dgm:spPr/>
    </dgm:pt>
    <dgm:pt modelId="{E18D3280-0A57-47C1-B489-EC92D026341C}" type="pres">
      <dgm:prSet presAssocID="{82FA340D-5B4A-43DD-A1C0-9028B29C8356}" presName="childText" presStyleLbl="conFgAcc1" presStyleIdx="1" presStyleCnt="2" custLinFactNeighborX="-199" custLinFactNeighborY="-84008">
        <dgm:presLayoutVars>
          <dgm:bulletEnabled val="1"/>
        </dgm:presLayoutVars>
      </dgm:prSet>
      <dgm:spPr/>
    </dgm:pt>
  </dgm:ptLst>
  <dgm:cxnLst>
    <dgm:cxn modelId="{4D7156D9-D750-47FA-A1DF-59AE4473BC0B}" type="presOf" srcId="{D2D0AA96-27F2-48C2-B31F-957BDEB0701D}" destId="{80F2DDEF-2F84-414C-B170-E061E3994593}" srcOrd="0" destOrd="0" presId="urn:microsoft.com/office/officeart/2005/8/layout/list1"/>
    <dgm:cxn modelId="{8CFFA081-F70E-49DB-8959-285EA6C8506B}" srcId="{193D58AC-D1D0-4DB8-B34F-7811092A29C9}" destId="{82FA340D-5B4A-43DD-A1C0-9028B29C8356}" srcOrd="1" destOrd="0" parTransId="{2DA0DCAD-3E2C-4B2F-A202-10676D2559A0}" sibTransId="{0EA2856E-CAE7-4CF5-9007-43F34448A33F}"/>
    <dgm:cxn modelId="{C425403D-6243-4C6F-94AA-54295E92EDAD}" type="presOf" srcId="{82FA340D-5B4A-43DD-A1C0-9028B29C8356}" destId="{1BD88D63-1F21-4736-ABC5-52D77C34133C}" srcOrd="0" destOrd="0" presId="urn:microsoft.com/office/officeart/2005/8/layout/list1"/>
    <dgm:cxn modelId="{B0A70AE0-0CA6-431A-B61E-F8E1FBEC8BD5}" type="presOf" srcId="{193D58AC-D1D0-4DB8-B34F-7811092A29C9}" destId="{DEF4698C-6E8E-4166-BEC3-889B2ECABE2D}" srcOrd="0" destOrd="0" presId="urn:microsoft.com/office/officeart/2005/8/layout/list1"/>
    <dgm:cxn modelId="{7BFBC60E-E92A-4770-B5A9-90105483C2E6}" type="presOf" srcId="{82FA340D-5B4A-43DD-A1C0-9028B29C8356}" destId="{3D0CE3B1-AA4D-4EB1-A553-CD15F2F1B67F}" srcOrd="1" destOrd="0" presId="urn:microsoft.com/office/officeart/2005/8/layout/list1"/>
    <dgm:cxn modelId="{8F147EE1-85E5-42EB-BF3E-892B9C5C28B4}" srcId="{193D58AC-D1D0-4DB8-B34F-7811092A29C9}" destId="{D2D0AA96-27F2-48C2-B31F-957BDEB0701D}" srcOrd="0" destOrd="0" parTransId="{60CE2AF3-DD04-4E3B-B27D-6E687F5C9489}" sibTransId="{4D4B4838-C9C0-4138-AF2B-FA59020CEA43}"/>
    <dgm:cxn modelId="{0BF479C9-E1FB-4AE2-AEAE-4737AA6E2BCF}" type="presOf" srcId="{D2D0AA96-27F2-48C2-B31F-957BDEB0701D}" destId="{5C094AE4-F018-408F-91EC-CFD8B7891016}" srcOrd="1" destOrd="0" presId="urn:microsoft.com/office/officeart/2005/8/layout/list1"/>
    <dgm:cxn modelId="{69B1C40A-CD33-470C-8DE5-8E86B1EEFEF7}" type="presParOf" srcId="{DEF4698C-6E8E-4166-BEC3-889B2ECABE2D}" destId="{2A951C13-7DC0-4796-848F-D1BF834F3FD2}" srcOrd="0" destOrd="0" presId="urn:microsoft.com/office/officeart/2005/8/layout/list1"/>
    <dgm:cxn modelId="{B7286F63-6455-433C-B95C-7B7685D510C2}" type="presParOf" srcId="{2A951C13-7DC0-4796-848F-D1BF834F3FD2}" destId="{80F2DDEF-2F84-414C-B170-E061E3994593}" srcOrd="0" destOrd="0" presId="urn:microsoft.com/office/officeart/2005/8/layout/list1"/>
    <dgm:cxn modelId="{39B28CCD-2AFC-4889-AC87-28BCF6663882}" type="presParOf" srcId="{2A951C13-7DC0-4796-848F-D1BF834F3FD2}" destId="{5C094AE4-F018-408F-91EC-CFD8B7891016}" srcOrd="1" destOrd="0" presId="urn:microsoft.com/office/officeart/2005/8/layout/list1"/>
    <dgm:cxn modelId="{3932B02A-FB65-4F1A-920F-04443A219EAC}" type="presParOf" srcId="{DEF4698C-6E8E-4166-BEC3-889B2ECABE2D}" destId="{097CC5C0-1105-4F41-99FE-0B6B50EA6C0C}" srcOrd="1" destOrd="0" presId="urn:microsoft.com/office/officeart/2005/8/layout/list1"/>
    <dgm:cxn modelId="{CA0828DE-98C4-474F-B42F-51B09A00D38C}" type="presParOf" srcId="{DEF4698C-6E8E-4166-BEC3-889B2ECABE2D}" destId="{A8BF1572-3141-4E71-B679-859E119DE687}" srcOrd="2" destOrd="0" presId="urn:microsoft.com/office/officeart/2005/8/layout/list1"/>
    <dgm:cxn modelId="{5FFC8D80-9CBA-4E42-96F8-54E3800BF36F}" type="presParOf" srcId="{DEF4698C-6E8E-4166-BEC3-889B2ECABE2D}" destId="{C64095E4-8058-4AED-A490-3C80484E820B}" srcOrd="3" destOrd="0" presId="urn:microsoft.com/office/officeart/2005/8/layout/list1"/>
    <dgm:cxn modelId="{D9CBA16A-D569-43DA-95FE-39E4159E4C6D}" type="presParOf" srcId="{DEF4698C-6E8E-4166-BEC3-889B2ECABE2D}" destId="{C8B6E3CE-A537-4F6A-AC54-B52D3F8DE476}" srcOrd="4" destOrd="0" presId="urn:microsoft.com/office/officeart/2005/8/layout/list1"/>
    <dgm:cxn modelId="{E5993B52-B7CC-4605-90C6-74DB9E2FCB55}" type="presParOf" srcId="{C8B6E3CE-A537-4F6A-AC54-B52D3F8DE476}" destId="{1BD88D63-1F21-4736-ABC5-52D77C34133C}" srcOrd="0" destOrd="0" presId="urn:microsoft.com/office/officeart/2005/8/layout/list1"/>
    <dgm:cxn modelId="{FC7425C2-FFD5-4656-957C-1623295BA7AA}" type="presParOf" srcId="{C8B6E3CE-A537-4F6A-AC54-B52D3F8DE476}" destId="{3D0CE3B1-AA4D-4EB1-A553-CD15F2F1B67F}" srcOrd="1" destOrd="0" presId="urn:microsoft.com/office/officeart/2005/8/layout/list1"/>
    <dgm:cxn modelId="{98E729B6-3752-4B91-BB8E-5DAF2CE0C0A8}" type="presParOf" srcId="{DEF4698C-6E8E-4166-BEC3-889B2ECABE2D}" destId="{903615D1-6C18-43CC-AEDD-2EBE987A25DF}" srcOrd="5" destOrd="0" presId="urn:microsoft.com/office/officeart/2005/8/layout/list1"/>
    <dgm:cxn modelId="{96D5F83C-D553-432C-9EF3-5FD742C51B4A}" type="presParOf" srcId="{DEF4698C-6E8E-4166-BEC3-889B2ECABE2D}" destId="{E18D3280-0A57-47C1-B489-EC92D026341C}" srcOrd="6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14B112-116B-44E9-B045-57D41E16F730}">
      <dsp:nvSpPr>
        <dsp:cNvPr id="0" name=""/>
        <dsp:cNvSpPr/>
      </dsp:nvSpPr>
      <dsp:spPr>
        <a:xfrm>
          <a:off x="0" y="451886"/>
          <a:ext cx="5045112" cy="6300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FF6ABA-A966-449C-9342-79ADF9397A93}">
      <dsp:nvSpPr>
        <dsp:cNvPr id="0" name=""/>
        <dsp:cNvSpPr/>
      </dsp:nvSpPr>
      <dsp:spPr>
        <a:xfrm>
          <a:off x="477657" y="82886"/>
          <a:ext cx="6640459" cy="738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2760" tIns="0" rIns="25276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>
                  <a:lumMod val="50000"/>
                </a:schemeClr>
              </a:solidFill>
            </a:rPr>
            <a:t>Совершенствование нормативной правовой базы в сфере туризма</a:t>
          </a:r>
          <a:r>
            <a:rPr lang="ru-RU" sz="1800" kern="1200" dirty="0">
              <a:solidFill>
                <a:schemeClr val="tx1">
                  <a:lumMod val="50000"/>
                </a:schemeClr>
              </a:solidFill>
              <a:latin typeface="Roboto" panose="020B0604020202020204" charset="0"/>
              <a:ea typeface="Roboto" panose="020B0604020202020204" charset="0"/>
              <a:cs typeface="Roboto"/>
              <a:sym typeface="Roboto"/>
            </a:rPr>
            <a:t> </a:t>
          </a:r>
          <a:endParaRPr lang="ru-RU" sz="1800" kern="1200" dirty="0">
            <a:solidFill>
              <a:schemeClr val="tx1">
                <a:lumMod val="50000"/>
              </a:schemeClr>
            </a:solidFill>
            <a:latin typeface="Roboto" panose="020B0604020202020204" charset="0"/>
            <a:ea typeface="Roboto" panose="020B0604020202020204" charset="0"/>
          </a:endParaRPr>
        </a:p>
      </dsp:txBody>
      <dsp:txXfrm>
        <a:off x="513683" y="118912"/>
        <a:ext cx="6568407" cy="665948"/>
      </dsp:txXfrm>
    </dsp:sp>
    <dsp:sp modelId="{4B8F60D7-9402-485C-80C2-8C868B80A27C}">
      <dsp:nvSpPr>
        <dsp:cNvPr id="0" name=""/>
        <dsp:cNvSpPr/>
      </dsp:nvSpPr>
      <dsp:spPr>
        <a:xfrm>
          <a:off x="0" y="1585886"/>
          <a:ext cx="5044157" cy="6300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BEDDDF-44C8-4AD9-9F0C-FEB7B44476F6}">
      <dsp:nvSpPr>
        <dsp:cNvPr id="0" name=""/>
        <dsp:cNvSpPr/>
      </dsp:nvSpPr>
      <dsp:spPr>
        <a:xfrm>
          <a:off x="477657" y="1216886"/>
          <a:ext cx="6640459" cy="738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2760" tIns="0" rIns="25276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>
                  <a:lumMod val="50000"/>
                </a:schemeClr>
              </a:solidFill>
            </a:rPr>
            <a:t>Развитие и улучшение инфраструктуры туризма</a:t>
          </a:r>
          <a:endParaRPr lang="ru-RU" sz="1800" kern="1200" dirty="0">
            <a:solidFill>
              <a:schemeClr val="tx1">
                <a:lumMod val="50000"/>
              </a:schemeClr>
            </a:solidFill>
            <a:latin typeface="Roboto" panose="020B0604020202020204" charset="0"/>
            <a:ea typeface="Roboto" panose="020B0604020202020204" charset="0"/>
          </a:endParaRPr>
        </a:p>
      </dsp:txBody>
      <dsp:txXfrm>
        <a:off x="513683" y="1252912"/>
        <a:ext cx="6568407" cy="665948"/>
      </dsp:txXfrm>
    </dsp:sp>
    <dsp:sp modelId="{F4A6AA24-4E61-4CBC-BCE4-41C0810C2AEA}">
      <dsp:nvSpPr>
        <dsp:cNvPr id="0" name=""/>
        <dsp:cNvSpPr/>
      </dsp:nvSpPr>
      <dsp:spPr>
        <a:xfrm>
          <a:off x="0" y="2719886"/>
          <a:ext cx="5044157" cy="6300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D6D772-A802-4E63-8F1A-12F7A60EAD49}">
      <dsp:nvSpPr>
        <dsp:cNvPr id="0" name=""/>
        <dsp:cNvSpPr/>
      </dsp:nvSpPr>
      <dsp:spPr>
        <a:xfrm>
          <a:off x="477657" y="2350886"/>
          <a:ext cx="6640459" cy="738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2760" tIns="0" rIns="252760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>
                  <a:lumMod val="50000"/>
                </a:schemeClr>
              </a:solidFill>
            </a:rPr>
            <a:t>Продвижение на внутреннем и внешнем рынке</a:t>
          </a:r>
          <a:endParaRPr lang="ru-RU" sz="1800" kern="1200" dirty="0">
            <a:solidFill>
              <a:schemeClr val="tx1">
                <a:lumMod val="50000"/>
              </a:schemeClr>
            </a:solidFill>
            <a:latin typeface="Roboto" panose="020B0604020202020204" charset="0"/>
            <a:ea typeface="Roboto" panose="020B0604020202020204" charset="0"/>
          </a:endParaRPr>
        </a:p>
      </dsp:txBody>
      <dsp:txXfrm>
        <a:off x="513683" y="2386912"/>
        <a:ext cx="6568407" cy="665948"/>
      </dsp:txXfrm>
    </dsp:sp>
    <dsp:sp modelId="{7FC55A16-6B0E-4240-9286-70A0286C5E55}">
      <dsp:nvSpPr>
        <dsp:cNvPr id="0" name=""/>
        <dsp:cNvSpPr/>
      </dsp:nvSpPr>
      <dsp:spPr>
        <a:xfrm>
          <a:off x="0" y="4062002"/>
          <a:ext cx="5044157" cy="6300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888D41-FCE3-48C3-8B97-718EFB0ADD64}">
      <dsp:nvSpPr>
        <dsp:cNvPr id="0" name=""/>
        <dsp:cNvSpPr/>
      </dsp:nvSpPr>
      <dsp:spPr>
        <a:xfrm>
          <a:off x="477657" y="3484886"/>
          <a:ext cx="6640459" cy="94611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2760" tIns="0" rIns="252760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>
                  <a:lumMod val="50000"/>
                </a:schemeClr>
              </a:solidFill>
            </a:rPr>
            <a:t>Развитие отдельных видов туризма: сельский, </a:t>
          </a:r>
          <a:r>
            <a:rPr lang="ru-RU" sz="1800" kern="1200" dirty="0" smtClean="0">
              <a:solidFill>
                <a:schemeClr val="tx1">
                  <a:lumMod val="50000"/>
                </a:schemeClr>
              </a:solidFill>
            </a:rPr>
            <a:t>экологический, социальный </a:t>
          </a:r>
          <a:r>
            <a:rPr lang="ru-RU" sz="1800" kern="1200" dirty="0">
              <a:solidFill>
                <a:schemeClr val="tx1">
                  <a:lumMod val="50000"/>
                </a:schemeClr>
              </a:solidFill>
            </a:rPr>
            <a:t>и детско-юношеский, промышленный, спортивный, религиозный</a:t>
          </a:r>
          <a:endParaRPr lang="ru-RU" sz="1800" kern="1200" dirty="0">
            <a:solidFill>
              <a:schemeClr val="tx1">
                <a:lumMod val="50000"/>
              </a:schemeClr>
            </a:solidFill>
            <a:latin typeface="Roboto" panose="020B0604020202020204" charset="0"/>
            <a:ea typeface="Roboto" panose="020B0604020202020204" charset="0"/>
          </a:endParaRPr>
        </a:p>
      </dsp:txBody>
      <dsp:txXfrm>
        <a:off x="523843" y="3531072"/>
        <a:ext cx="6548087" cy="8537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BF1572-3141-4E71-B679-859E119DE687}">
      <dsp:nvSpPr>
        <dsp:cNvPr id="0" name=""/>
        <dsp:cNvSpPr/>
      </dsp:nvSpPr>
      <dsp:spPr>
        <a:xfrm>
          <a:off x="0" y="257771"/>
          <a:ext cx="9489645" cy="16380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094AE4-F018-408F-91EC-CFD8B7891016}">
      <dsp:nvSpPr>
        <dsp:cNvPr id="0" name=""/>
        <dsp:cNvSpPr/>
      </dsp:nvSpPr>
      <dsp:spPr>
        <a:xfrm>
          <a:off x="125581" y="538277"/>
          <a:ext cx="5415237" cy="9153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1080" tIns="0" rIns="25108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5">
                  <a:lumMod val="75000"/>
                </a:schemeClr>
              </a:solidFill>
            </a:rPr>
            <a:t>Проект Комплексного плана мероприятий по развитию экологического туризма на </a:t>
          </a:r>
          <a:r>
            <a:rPr lang="ru-RU" sz="1600" kern="1200" dirty="0" smtClean="0">
              <a:solidFill>
                <a:schemeClr val="accent5">
                  <a:lumMod val="75000"/>
                </a:schemeClr>
              </a:solidFill>
            </a:rPr>
            <a:t>2024-2026 </a:t>
          </a:r>
          <a:r>
            <a:rPr lang="ru-RU" sz="1600" kern="1200" dirty="0" smtClean="0">
              <a:solidFill>
                <a:schemeClr val="accent5">
                  <a:lumMod val="75000"/>
                </a:schemeClr>
              </a:solidFill>
            </a:rPr>
            <a:t>годы</a:t>
          </a:r>
          <a:endParaRPr lang="ru-RU" sz="16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170266" y="582962"/>
        <a:ext cx="5325867" cy="826012"/>
      </dsp:txXfrm>
    </dsp:sp>
    <dsp:sp modelId="{E18D3280-0A57-47C1-B489-EC92D026341C}">
      <dsp:nvSpPr>
        <dsp:cNvPr id="0" name=""/>
        <dsp:cNvSpPr/>
      </dsp:nvSpPr>
      <dsp:spPr>
        <a:xfrm>
          <a:off x="0" y="1734410"/>
          <a:ext cx="9489645" cy="16380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0CE3B1-AA4D-4EB1-A553-CD15F2F1B67F}">
      <dsp:nvSpPr>
        <dsp:cNvPr id="0" name=""/>
        <dsp:cNvSpPr/>
      </dsp:nvSpPr>
      <dsp:spPr>
        <a:xfrm>
          <a:off x="846519" y="2353875"/>
          <a:ext cx="4607279" cy="74543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1080" tIns="0" rIns="25108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5">
                  <a:lumMod val="75000"/>
                </a:schemeClr>
              </a:solidFill>
            </a:rPr>
            <a:t>Разработка экологических </a:t>
          </a:r>
          <a:r>
            <a:rPr lang="ru-RU" sz="1600" kern="1200" dirty="0">
              <a:solidFill>
                <a:schemeClr val="accent5">
                  <a:lumMod val="75000"/>
                </a:schemeClr>
              </a:solidFill>
            </a:rPr>
            <a:t>туристических </a:t>
          </a:r>
          <a:r>
            <a:rPr lang="ru-RU" sz="1600" kern="1200" dirty="0" smtClean="0">
              <a:solidFill>
                <a:schemeClr val="accent5">
                  <a:lumMod val="75000"/>
                </a:schemeClr>
              </a:solidFill>
            </a:rPr>
            <a:t>маршрутов</a:t>
          </a:r>
          <a:endParaRPr lang="ru-RU" sz="16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882908" y="2390264"/>
        <a:ext cx="4534501" cy="6726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58D74-60E7-46E6-B7FD-DE55AAC9C8CE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614C2E-394F-42CC-AB63-A32B59C0A1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699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70ff5ca009_7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70ff5ca009_7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1074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e482dc552c_0_1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e482dc552c_0_1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5810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76ea6e0f06_1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76ea6e0f06_1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4017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76ea6e0f06_1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76ea6e0f06_1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855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df3c4c9c9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df3c4c9c9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8644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1E2E9-3D00-4DF6-80D7-198827C66685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80A7-43E4-4705-BD68-58139191A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604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1E2E9-3D00-4DF6-80D7-198827C66685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80A7-43E4-4705-BD68-58139191A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539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1E2E9-3D00-4DF6-80D7-198827C66685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80A7-43E4-4705-BD68-58139191A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84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415600" y="5640967"/>
            <a:ext cx="7998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32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58539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9343647" y="4235851"/>
            <a:ext cx="7496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2100047" y="4211003"/>
            <a:ext cx="7496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338859" y="1362700"/>
            <a:ext cx="9515557" cy="2032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338868" y="5292133"/>
            <a:ext cx="9515557" cy="2032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338867" y="2335685"/>
            <a:ext cx="9515600" cy="13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849633" y="3800052"/>
            <a:ext cx="6494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638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67" y="3429200"/>
            <a:ext cx="12192000" cy="3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415600" y="1086400"/>
            <a:ext cx="11428400" cy="1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14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100" y="6727600"/>
            <a:ext cx="12192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470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415600" y="1688233"/>
            <a:ext cx="53332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6443200" y="1688233"/>
            <a:ext cx="53332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825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240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484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72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72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72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72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72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72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72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72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72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257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7" name="Google Shape;47;p9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354000" y="1386233"/>
            <a:ext cx="5393600" cy="22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354000" y="36358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19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1E2E9-3D00-4DF6-80D7-198827C66685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80A7-43E4-4705-BD68-58139191A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00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415600" y="5640967"/>
            <a:ext cx="7998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32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395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100" y="6727600"/>
            <a:ext cx="12192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39800"/>
            <a:ext cx="11360800" cy="20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7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7333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7333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7333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7333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7333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7333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7333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7333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415600" y="3994200"/>
            <a:ext cx="11360800" cy="1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4325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1">
  <p:cSld name="Заголовок раздела и описание 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 rot="-5400000">
            <a:off x="2164778" y="-1244799"/>
            <a:ext cx="1843033" cy="3492500"/>
          </a:xfrm>
          <a:custGeom>
            <a:avLst/>
            <a:gdLst/>
            <a:ahLst/>
            <a:cxnLst/>
            <a:rect l="l" t="t" r="r" b="b"/>
            <a:pathLst>
              <a:path w="55291" h="104775" extrusionOk="0">
                <a:moveTo>
                  <a:pt x="53767" y="0"/>
                </a:moveTo>
                <a:cubicBezTo>
                  <a:pt x="52109" y="11606"/>
                  <a:pt x="37989" y="19258"/>
                  <a:pt x="26716" y="22479"/>
                </a:cubicBezTo>
                <a:cubicBezTo>
                  <a:pt x="17320" y="25163"/>
                  <a:pt x="4147" y="27012"/>
                  <a:pt x="808" y="36195"/>
                </a:cubicBezTo>
                <a:cubicBezTo>
                  <a:pt x="-3391" y="47742"/>
                  <a:pt x="10039" y="59896"/>
                  <a:pt x="19096" y="68199"/>
                </a:cubicBezTo>
                <a:cubicBezTo>
                  <a:pt x="28194" y="76539"/>
                  <a:pt x="34372" y="87666"/>
                  <a:pt x="43099" y="96393"/>
                </a:cubicBezTo>
                <a:cubicBezTo>
                  <a:pt x="46586" y="99880"/>
                  <a:pt x="51804" y="101288"/>
                  <a:pt x="55291" y="104775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790833" y="2213800"/>
            <a:ext cx="4591200" cy="11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798700" y="3347133"/>
            <a:ext cx="4575200" cy="20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6" name="Google Shape;66;p13"/>
          <p:cNvSpPr/>
          <p:nvPr/>
        </p:nvSpPr>
        <p:spPr>
          <a:xfrm>
            <a:off x="10759033" y="0"/>
            <a:ext cx="48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2367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3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7060100" y="4086017"/>
            <a:ext cx="2510800" cy="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333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3333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3333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3333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3333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3333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3333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3333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3333" b="0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1"/>
          </p:nvPr>
        </p:nvSpPr>
        <p:spPr>
          <a:xfrm>
            <a:off x="2249600" y="2231917"/>
            <a:ext cx="7692800" cy="1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/>
          <p:nvPr/>
        </p:nvSpPr>
        <p:spPr>
          <a:xfrm flipH="1">
            <a:off x="-918099" y="-1432767"/>
            <a:ext cx="14118833" cy="10735491"/>
          </a:xfrm>
          <a:custGeom>
            <a:avLst/>
            <a:gdLst/>
            <a:ahLst/>
            <a:cxnLst/>
            <a:rect l="l" t="t" r="r" b="b"/>
            <a:pathLst>
              <a:path w="397527" h="242245" extrusionOk="0">
                <a:moveTo>
                  <a:pt x="8763" y="70798"/>
                </a:moveTo>
                <a:cubicBezTo>
                  <a:pt x="7357" y="63770"/>
                  <a:pt x="12336" y="53143"/>
                  <a:pt x="19431" y="52129"/>
                </a:cubicBezTo>
                <a:cubicBezTo>
                  <a:pt x="30083" y="50607"/>
                  <a:pt x="52780" y="59286"/>
                  <a:pt x="47244" y="68512"/>
                </a:cubicBezTo>
                <a:cubicBezTo>
                  <a:pt x="45806" y="70908"/>
                  <a:pt x="41558" y="69247"/>
                  <a:pt x="38862" y="68512"/>
                </a:cubicBezTo>
                <a:cubicBezTo>
                  <a:pt x="26486" y="65137"/>
                  <a:pt x="28981" y="37728"/>
                  <a:pt x="39243" y="30031"/>
                </a:cubicBezTo>
                <a:cubicBezTo>
                  <a:pt x="43815" y="26602"/>
                  <a:pt x="51392" y="27256"/>
                  <a:pt x="56388" y="30031"/>
                </a:cubicBezTo>
                <a:cubicBezTo>
                  <a:pt x="61434" y="32834"/>
                  <a:pt x="64773" y="38110"/>
                  <a:pt x="69723" y="41080"/>
                </a:cubicBezTo>
                <a:cubicBezTo>
                  <a:pt x="80304" y="47429"/>
                  <a:pt x="94199" y="49215"/>
                  <a:pt x="106299" y="46795"/>
                </a:cubicBezTo>
                <a:cubicBezTo>
                  <a:pt x="113177" y="45419"/>
                  <a:pt x="119998" y="41357"/>
                  <a:pt x="124206" y="35746"/>
                </a:cubicBezTo>
                <a:cubicBezTo>
                  <a:pt x="129710" y="28407"/>
                  <a:pt x="128989" y="17558"/>
                  <a:pt x="134493" y="10219"/>
                </a:cubicBezTo>
                <a:cubicBezTo>
                  <a:pt x="141098" y="1412"/>
                  <a:pt x="155285" y="-1275"/>
                  <a:pt x="166116" y="694"/>
                </a:cubicBezTo>
                <a:cubicBezTo>
                  <a:pt x="174177" y="2160"/>
                  <a:pt x="183564" y="2902"/>
                  <a:pt x="189357" y="8695"/>
                </a:cubicBezTo>
                <a:cubicBezTo>
                  <a:pt x="198399" y="17737"/>
                  <a:pt x="200230" y="33541"/>
                  <a:pt x="211074" y="40318"/>
                </a:cubicBezTo>
                <a:cubicBezTo>
                  <a:pt x="220370" y="46128"/>
                  <a:pt x="232497" y="46033"/>
                  <a:pt x="243459" y="46033"/>
                </a:cubicBezTo>
                <a:cubicBezTo>
                  <a:pt x="251876" y="46033"/>
                  <a:pt x="261388" y="48077"/>
                  <a:pt x="268605" y="43747"/>
                </a:cubicBezTo>
                <a:cubicBezTo>
                  <a:pt x="275950" y="39340"/>
                  <a:pt x="282590" y="23733"/>
                  <a:pt x="275463" y="18982"/>
                </a:cubicBezTo>
                <a:cubicBezTo>
                  <a:pt x="271691" y="16468"/>
                  <a:pt x="266633" y="16816"/>
                  <a:pt x="262128" y="16315"/>
                </a:cubicBezTo>
                <a:cubicBezTo>
                  <a:pt x="256288" y="15666"/>
                  <a:pt x="249303" y="14694"/>
                  <a:pt x="244602" y="18220"/>
                </a:cubicBezTo>
                <a:cubicBezTo>
                  <a:pt x="242447" y="19836"/>
                  <a:pt x="243016" y="23564"/>
                  <a:pt x="243459" y="26221"/>
                </a:cubicBezTo>
                <a:cubicBezTo>
                  <a:pt x="244774" y="34113"/>
                  <a:pt x="261146" y="31133"/>
                  <a:pt x="267462" y="26221"/>
                </a:cubicBezTo>
                <a:cubicBezTo>
                  <a:pt x="275055" y="20315"/>
                  <a:pt x="281287" y="12799"/>
                  <a:pt x="288798" y="6790"/>
                </a:cubicBezTo>
                <a:cubicBezTo>
                  <a:pt x="294950" y="1869"/>
                  <a:pt x="304730" y="4319"/>
                  <a:pt x="312420" y="6028"/>
                </a:cubicBezTo>
                <a:cubicBezTo>
                  <a:pt x="330384" y="10020"/>
                  <a:pt x="346482" y="20236"/>
                  <a:pt x="364236" y="25078"/>
                </a:cubicBezTo>
                <a:cubicBezTo>
                  <a:pt x="374762" y="27949"/>
                  <a:pt x="398034" y="28982"/>
                  <a:pt x="396240" y="18220"/>
                </a:cubicBezTo>
                <a:cubicBezTo>
                  <a:pt x="395956" y="16516"/>
                  <a:pt x="392176" y="15215"/>
                  <a:pt x="391287" y="16696"/>
                </a:cubicBezTo>
                <a:cubicBezTo>
                  <a:pt x="389050" y="20424"/>
                  <a:pt x="389453" y="25313"/>
                  <a:pt x="389763" y="29650"/>
                </a:cubicBezTo>
                <a:cubicBezTo>
                  <a:pt x="390637" y="41891"/>
                  <a:pt x="403537" y="58560"/>
                  <a:pt x="393954" y="66226"/>
                </a:cubicBezTo>
                <a:cubicBezTo>
                  <a:pt x="385055" y="73346"/>
                  <a:pt x="372020" y="59883"/>
                  <a:pt x="360807" y="57844"/>
                </a:cubicBezTo>
                <a:cubicBezTo>
                  <a:pt x="351897" y="56224"/>
                  <a:pt x="341394" y="58808"/>
                  <a:pt x="334518" y="64702"/>
                </a:cubicBezTo>
                <a:cubicBezTo>
                  <a:pt x="330507" y="68140"/>
                  <a:pt x="331196" y="75081"/>
                  <a:pt x="331851" y="80323"/>
                </a:cubicBezTo>
                <a:cubicBezTo>
                  <a:pt x="332445" y="85078"/>
                  <a:pt x="336477" y="88773"/>
                  <a:pt x="339471" y="92515"/>
                </a:cubicBezTo>
                <a:cubicBezTo>
                  <a:pt x="351008" y="106936"/>
                  <a:pt x="369766" y="123255"/>
                  <a:pt x="365760" y="141283"/>
                </a:cubicBezTo>
                <a:cubicBezTo>
                  <a:pt x="365069" y="144392"/>
                  <a:pt x="360019" y="146100"/>
                  <a:pt x="356997" y="145093"/>
                </a:cubicBezTo>
                <a:cubicBezTo>
                  <a:pt x="354490" y="144257"/>
                  <a:pt x="350839" y="140730"/>
                  <a:pt x="352425" y="138616"/>
                </a:cubicBezTo>
                <a:cubicBezTo>
                  <a:pt x="356952" y="132580"/>
                  <a:pt x="369113" y="147529"/>
                  <a:pt x="368046" y="154999"/>
                </a:cubicBezTo>
                <a:cubicBezTo>
                  <a:pt x="366749" y="164076"/>
                  <a:pt x="354376" y="167770"/>
                  <a:pt x="345948" y="171382"/>
                </a:cubicBezTo>
                <a:cubicBezTo>
                  <a:pt x="339770" y="174030"/>
                  <a:pt x="337494" y="183381"/>
                  <a:pt x="338328" y="190051"/>
                </a:cubicBezTo>
                <a:cubicBezTo>
                  <a:pt x="339605" y="200266"/>
                  <a:pt x="348240" y="210135"/>
                  <a:pt x="357759" y="214054"/>
                </a:cubicBezTo>
                <a:cubicBezTo>
                  <a:pt x="363517" y="216425"/>
                  <a:pt x="370265" y="215551"/>
                  <a:pt x="376047" y="217864"/>
                </a:cubicBezTo>
                <a:cubicBezTo>
                  <a:pt x="380759" y="219749"/>
                  <a:pt x="385653" y="226003"/>
                  <a:pt x="384048" y="230818"/>
                </a:cubicBezTo>
                <a:cubicBezTo>
                  <a:pt x="381758" y="237687"/>
                  <a:pt x="371065" y="238164"/>
                  <a:pt x="363855" y="238819"/>
                </a:cubicBezTo>
                <a:cubicBezTo>
                  <a:pt x="349816" y="240095"/>
                  <a:pt x="333804" y="245813"/>
                  <a:pt x="321564" y="238819"/>
                </a:cubicBezTo>
                <a:cubicBezTo>
                  <a:pt x="306766" y="230363"/>
                  <a:pt x="302755" y="210104"/>
                  <a:pt x="290703" y="198052"/>
                </a:cubicBezTo>
                <a:cubicBezTo>
                  <a:pt x="282939" y="190288"/>
                  <a:pt x="272376" y="185610"/>
                  <a:pt x="262128" y="181669"/>
                </a:cubicBezTo>
                <a:cubicBezTo>
                  <a:pt x="250674" y="177264"/>
                  <a:pt x="236724" y="172400"/>
                  <a:pt x="225552" y="177478"/>
                </a:cubicBezTo>
                <a:cubicBezTo>
                  <a:pt x="217986" y="180917"/>
                  <a:pt x="208756" y="188682"/>
                  <a:pt x="209931" y="196909"/>
                </a:cubicBezTo>
                <a:cubicBezTo>
                  <a:pt x="210967" y="204163"/>
                  <a:pt x="224562" y="211615"/>
                  <a:pt x="229743" y="206434"/>
                </a:cubicBezTo>
                <a:cubicBezTo>
                  <a:pt x="237848" y="198329"/>
                  <a:pt x="231849" y="180905"/>
                  <a:pt x="224028" y="172525"/>
                </a:cubicBezTo>
                <a:cubicBezTo>
                  <a:pt x="215266" y="163137"/>
                  <a:pt x="202883" y="155655"/>
                  <a:pt x="190119" y="154237"/>
                </a:cubicBezTo>
                <a:cubicBezTo>
                  <a:pt x="179646" y="153073"/>
                  <a:pt x="168183" y="164478"/>
                  <a:pt x="166116" y="174811"/>
                </a:cubicBezTo>
                <a:cubicBezTo>
                  <a:pt x="164265" y="184068"/>
                  <a:pt x="170553" y="196789"/>
                  <a:pt x="163449" y="203005"/>
                </a:cubicBezTo>
                <a:cubicBezTo>
                  <a:pt x="154096" y="211189"/>
                  <a:pt x="140415" y="212357"/>
                  <a:pt x="128778" y="216721"/>
                </a:cubicBezTo>
                <a:cubicBezTo>
                  <a:pt x="110379" y="223621"/>
                  <a:pt x="88746" y="228650"/>
                  <a:pt x="70104" y="222436"/>
                </a:cubicBezTo>
                <a:cubicBezTo>
                  <a:pt x="67357" y="221520"/>
                  <a:pt x="64411" y="218452"/>
                  <a:pt x="64770" y="215578"/>
                </a:cubicBezTo>
                <a:cubicBezTo>
                  <a:pt x="65968" y="205997"/>
                  <a:pt x="77216" y="200592"/>
                  <a:pt x="81534" y="191956"/>
                </a:cubicBezTo>
                <a:cubicBezTo>
                  <a:pt x="86143" y="182738"/>
                  <a:pt x="85620" y="169482"/>
                  <a:pt x="79629" y="161095"/>
                </a:cubicBezTo>
                <a:cubicBezTo>
                  <a:pt x="72614" y="151273"/>
                  <a:pt x="54294" y="149773"/>
                  <a:pt x="43815" y="155761"/>
                </a:cubicBezTo>
                <a:cubicBezTo>
                  <a:pt x="38445" y="158830"/>
                  <a:pt x="31654" y="172074"/>
                  <a:pt x="37719" y="173287"/>
                </a:cubicBezTo>
                <a:cubicBezTo>
                  <a:pt x="39449" y="173633"/>
                  <a:pt x="40880" y="171679"/>
                  <a:pt x="42291" y="170620"/>
                </a:cubicBezTo>
                <a:cubicBezTo>
                  <a:pt x="48655" y="165847"/>
                  <a:pt x="49149" y="155716"/>
                  <a:pt x="49149" y="147760"/>
                </a:cubicBezTo>
                <a:cubicBezTo>
                  <a:pt x="49149" y="138259"/>
                  <a:pt x="48701" y="128299"/>
                  <a:pt x="44958" y="119566"/>
                </a:cubicBezTo>
                <a:cubicBezTo>
                  <a:pt x="40525" y="109222"/>
                  <a:pt x="32445" y="99937"/>
                  <a:pt x="22860" y="94039"/>
                </a:cubicBezTo>
                <a:cubicBezTo>
                  <a:pt x="14748" y="89047"/>
                  <a:pt x="2310" y="86135"/>
                  <a:pt x="0" y="76894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04" name="Google Shape;104;p17"/>
          <p:cNvSpPr/>
          <p:nvPr/>
        </p:nvSpPr>
        <p:spPr>
          <a:xfrm rot="5164503">
            <a:off x="982357" y="852303"/>
            <a:ext cx="1172540" cy="970231"/>
          </a:xfrm>
          <a:custGeom>
            <a:avLst/>
            <a:gdLst/>
            <a:ahLst/>
            <a:cxnLst/>
            <a:rect l="l" t="t" r="r" b="b"/>
            <a:pathLst>
              <a:path w="40130" h="33206" extrusionOk="0">
                <a:moveTo>
                  <a:pt x="29100" y="0"/>
                </a:moveTo>
                <a:cubicBezTo>
                  <a:pt x="28453" y="0"/>
                  <a:pt x="28223" y="996"/>
                  <a:pt x="28788" y="1382"/>
                </a:cubicBezTo>
                <a:cubicBezTo>
                  <a:pt x="29855" y="2149"/>
                  <a:pt x="31023" y="2783"/>
                  <a:pt x="32224" y="3350"/>
                </a:cubicBezTo>
                <a:cubicBezTo>
                  <a:pt x="28821" y="3717"/>
                  <a:pt x="25285" y="4784"/>
                  <a:pt x="22283" y="5952"/>
                </a:cubicBezTo>
                <a:cubicBezTo>
                  <a:pt x="18247" y="7520"/>
                  <a:pt x="14411" y="9721"/>
                  <a:pt x="11075" y="12490"/>
                </a:cubicBezTo>
                <a:cubicBezTo>
                  <a:pt x="5571" y="17093"/>
                  <a:pt x="1" y="25366"/>
                  <a:pt x="1068" y="32905"/>
                </a:cubicBezTo>
                <a:cubicBezTo>
                  <a:pt x="1100" y="33112"/>
                  <a:pt x="1262" y="33205"/>
                  <a:pt x="1437" y="33205"/>
                </a:cubicBezTo>
                <a:cubicBezTo>
                  <a:pt x="1627" y="33205"/>
                  <a:pt x="1833" y="33096"/>
                  <a:pt x="1902" y="32905"/>
                </a:cubicBezTo>
                <a:cubicBezTo>
                  <a:pt x="2970" y="29235"/>
                  <a:pt x="3670" y="25799"/>
                  <a:pt x="5705" y="22464"/>
                </a:cubicBezTo>
                <a:cubicBezTo>
                  <a:pt x="7706" y="19228"/>
                  <a:pt x="10375" y="16259"/>
                  <a:pt x="13444" y="13958"/>
                </a:cubicBezTo>
                <a:cubicBezTo>
                  <a:pt x="16646" y="11556"/>
                  <a:pt x="20315" y="9921"/>
                  <a:pt x="24185" y="8754"/>
                </a:cubicBezTo>
                <a:cubicBezTo>
                  <a:pt x="27387" y="7787"/>
                  <a:pt x="30656" y="7453"/>
                  <a:pt x="33892" y="6919"/>
                </a:cubicBezTo>
                <a:lnTo>
                  <a:pt x="33892" y="6919"/>
                </a:lnTo>
                <a:cubicBezTo>
                  <a:pt x="32324" y="8687"/>
                  <a:pt x="31056" y="10722"/>
                  <a:pt x="30489" y="12823"/>
                </a:cubicBezTo>
                <a:cubicBezTo>
                  <a:pt x="30270" y="13634"/>
                  <a:pt x="30929" y="14215"/>
                  <a:pt x="31597" y="14215"/>
                </a:cubicBezTo>
                <a:cubicBezTo>
                  <a:pt x="31945" y="14215"/>
                  <a:pt x="32295" y="14057"/>
                  <a:pt x="32524" y="13691"/>
                </a:cubicBezTo>
                <a:cubicBezTo>
                  <a:pt x="33558" y="12056"/>
                  <a:pt x="34325" y="10355"/>
                  <a:pt x="35559" y="8854"/>
                </a:cubicBezTo>
                <a:cubicBezTo>
                  <a:pt x="36694" y="7453"/>
                  <a:pt x="38028" y="6319"/>
                  <a:pt x="39429" y="5185"/>
                </a:cubicBezTo>
                <a:cubicBezTo>
                  <a:pt x="40129" y="4618"/>
                  <a:pt x="39729" y="3417"/>
                  <a:pt x="38929" y="3250"/>
                </a:cubicBezTo>
                <a:cubicBezTo>
                  <a:pt x="35593" y="2483"/>
                  <a:pt x="32524" y="1182"/>
                  <a:pt x="29355" y="48"/>
                </a:cubicBezTo>
                <a:cubicBezTo>
                  <a:pt x="29264" y="15"/>
                  <a:pt x="29179" y="0"/>
                  <a:pt x="291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17"/>
          <p:cNvSpPr/>
          <p:nvPr/>
        </p:nvSpPr>
        <p:spPr>
          <a:xfrm rot="-4696254">
            <a:off x="8813759" y="210727"/>
            <a:ext cx="580312" cy="1548404"/>
          </a:xfrm>
          <a:custGeom>
            <a:avLst/>
            <a:gdLst/>
            <a:ahLst/>
            <a:cxnLst/>
            <a:rect l="l" t="t" r="r" b="b"/>
            <a:pathLst>
              <a:path w="19860" h="52991" extrusionOk="0">
                <a:moveTo>
                  <a:pt x="18133" y="1"/>
                </a:moveTo>
                <a:cubicBezTo>
                  <a:pt x="18027" y="1"/>
                  <a:pt x="17921" y="13"/>
                  <a:pt x="17817" y="38"/>
                </a:cubicBezTo>
                <a:cubicBezTo>
                  <a:pt x="15281" y="672"/>
                  <a:pt x="12780" y="1306"/>
                  <a:pt x="10244" y="1973"/>
                </a:cubicBezTo>
                <a:cubicBezTo>
                  <a:pt x="8729" y="2335"/>
                  <a:pt x="8710" y="4909"/>
                  <a:pt x="10413" y="4909"/>
                </a:cubicBezTo>
                <a:cubicBezTo>
                  <a:pt x="10434" y="4909"/>
                  <a:pt x="10456" y="4909"/>
                  <a:pt x="10478" y="4908"/>
                </a:cubicBezTo>
                <a:cubicBezTo>
                  <a:pt x="11545" y="4875"/>
                  <a:pt x="12546" y="4775"/>
                  <a:pt x="13547" y="4541"/>
                </a:cubicBezTo>
                <a:lnTo>
                  <a:pt x="13547" y="4541"/>
                </a:lnTo>
                <a:cubicBezTo>
                  <a:pt x="4841" y="17050"/>
                  <a:pt x="71" y="33328"/>
                  <a:pt x="4007" y="48373"/>
                </a:cubicBezTo>
                <a:cubicBezTo>
                  <a:pt x="3340" y="47906"/>
                  <a:pt x="2672" y="47472"/>
                  <a:pt x="1972" y="47105"/>
                </a:cubicBezTo>
                <a:cubicBezTo>
                  <a:pt x="1768" y="46994"/>
                  <a:pt x="1567" y="46944"/>
                  <a:pt x="1380" y="46944"/>
                </a:cubicBezTo>
                <a:cubicBezTo>
                  <a:pt x="558" y="46944"/>
                  <a:pt x="0" y="47897"/>
                  <a:pt x="571" y="48739"/>
                </a:cubicBezTo>
                <a:cubicBezTo>
                  <a:pt x="1672" y="50274"/>
                  <a:pt x="3340" y="51508"/>
                  <a:pt x="4774" y="52709"/>
                </a:cubicBezTo>
                <a:cubicBezTo>
                  <a:pt x="5022" y="52906"/>
                  <a:pt x="5294" y="52991"/>
                  <a:pt x="5563" y="52991"/>
                </a:cubicBezTo>
                <a:cubicBezTo>
                  <a:pt x="6344" y="52991"/>
                  <a:pt x="7101" y="52277"/>
                  <a:pt x="7176" y="51508"/>
                </a:cubicBezTo>
                <a:cubicBezTo>
                  <a:pt x="7376" y="49673"/>
                  <a:pt x="8110" y="48106"/>
                  <a:pt x="9411" y="46805"/>
                </a:cubicBezTo>
                <a:cubicBezTo>
                  <a:pt x="10505" y="45684"/>
                  <a:pt x="9502" y="44034"/>
                  <a:pt x="8296" y="44034"/>
                </a:cubicBezTo>
                <a:cubicBezTo>
                  <a:pt x="7958" y="44034"/>
                  <a:pt x="7604" y="44163"/>
                  <a:pt x="7276" y="44470"/>
                </a:cubicBezTo>
                <a:cubicBezTo>
                  <a:pt x="6542" y="45170"/>
                  <a:pt x="5908" y="46004"/>
                  <a:pt x="5408" y="46871"/>
                </a:cubicBezTo>
                <a:cubicBezTo>
                  <a:pt x="4440" y="39600"/>
                  <a:pt x="4440" y="32361"/>
                  <a:pt x="6142" y="25089"/>
                </a:cubicBezTo>
                <a:cubicBezTo>
                  <a:pt x="7909" y="17617"/>
                  <a:pt x="11245" y="10179"/>
                  <a:pt x="16249" y="4241"/>
                </a:cubicBezTo>
                <a:lnTo>
                  <a:pt x="16249" y="4241"/>
                </a:lnTo>
                <a:cubicBezTo>
                  <a:pt x="16215" y="4808"/>
                  <a:pt x="16215" y="5408"/>
                  <a:pt x="16249" y="6009"/>
                </a:cubicBezTo>
                <a:cubicBezTo>
                  <a:pt x="16328" y="7198"/>
                  <a:pt x="17183" y="7769"/>
                  <a:pt x="18023" y="7769"/>
                </a:cubicBezTo>
                <a:cubicBezTo>
                  <a:pt x="18951" y="7769"/>
                  <a:pt x="19860" y="7072"/>
                  <a:pt x="19685" y="5742"/>
                </a:cubicBezTo>
                <a:cubicBezTo>
                  <a:pt x="19518" y="4374"/>
                  <a:pt x="19551" y="3073"/>
                  <a:pt x="19718" y="1706"/>
                </a:cubicBezTo>
                <a:cubicBezTo>
                  <a:pt x="19837" y="813"/>
                  <a:pt x="19001" y="1"/>
                  <a:pt x="181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17"/>
          <p:cNvSpPr/>
          <p:nvPr/>
        </p:nvSpPr>
        <p:spPr>
          <a:xfrm rot="-9899998" flipH="1">
            <a:off x="7534277" y="5790301"/>
            <a:ext cx="675564" cy="684505"/>
          </a:xfrm>
          <a:custGeom>
            <a:avLst/>
            <a:gdLst/>
            <a:ahLst/>
            <a:cxnLst/>
            <a:rect l="l" t="t" r="r" b="b"/>
            <a:pathLst>
              <a:path w="23118" h="23424" extrusionOk="0">
                <a:moveTo>
                  <a:pt x="14929" y="0"/>
                </a:moveTo>
                <a:cubicBezTo>
                  <a:pt x="14297" y="0"/>
                  <a:pt x="13819" y="756"/>
                  <a:pt x="14345" y="1282"/>
                </a:cubicBezTo>
                <a:cubicBezTo>
                  <a:pt x="14845" y="1782"/>
                  <a:pt x="15446" y="2216"/>
                  <a:pt x="16079" y="2583"/>
                </a:cubicBezTo>
                <a:cubicBezTo>
                  <a:pt x="7907" y="6052"/>
                  <a:pt x="868" y="14158"/>
                  <a:pt x="35" y="22998"/>
                </a:cubicBezTo>
                <a:cubicBezTo>
                  <a:pt x="0" y="23291"/>
                  <a:pt x="188" y="23423"/>
                  <a:pt x="401" y="23423"/>
                </a:cubicBezTo>
                <a:cubicBezTo>
                  <a:pt x="600" y="23423"/>
                  <a:pt x="821" y="23307"/>
                  <a:pt x="902" y="23098"/>
                </a:cubicBezTo>
                <a:cubicBezTo>
                  <a:pt x="4304" y="14992"/>
                  <a:pt x="9541" y="8787"/>
                  <a:pt x="17547" y="5385"/>
                </a:cubicBezTo>
                <a:lnTo>
                  <a:pt x="17547" y="5385"/>
                </a:lnTo>
                <a:cubicBezTo>
                  <a:pt x="17213" y="6052"/>
                  <a:pt x="16947" y="6753"/>
                  <a:pt x="16780" y="7486"/>
                </a:cubicBezTo>
                <a:cubicBezTo>
                  <a:pt x="16539" y="8530"/>
                  <a:pt x="17408" y="9211"/>
                  <a:pt x="18227" y="9211"/>
                </a:cubicBezTo>
                <a:cubicBezTo>
                  <a:pt x="18769" y="9211"/>
                  <a:pt x="19289" y="8912"/>
                  <a:pt x="19448" y="8220"/>
                </a:cubicBezTo>
                <a:cubicBezTo>
                  <a:pt x="19815" y="6519"/>
                  <a:pt x="20716" y="5085"/>
                  <a:pt x="22150" y="4084"/>
                </a:cubicBezTo>
                <a:cubicBezTo>
                  <a:pt x="23051" y="3517"/>
                  <a:pt x="23118" y="1782"/>
                  <a:pt x="21850" y="1582"/>
                </a:cubicBezTo>
                <a:cubicBezTo>
                  <a:pt x="19548" y="1215"/>
                  <a:pt x="17347" y="415"/>
                  <a:pt x="15079" y="14"/>
                </a:cubicBezTo>
                <a:cubicBezTo>
                  <a:pt x="15028" y="5"/>
                  <a:pt x="14978" y="0"/>
                  <a:pt x="1492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99860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/>
          <p:nvPr/>
        </p:nvSpPr>
        <p:spPr>
          <a:xfrm rot="-9999348" flipH="1">
            <a:off x="7383389" y="3829123"/>
            <a:ext cx="5012761" cy="3685629"/>
          </a:xfrm>
          <a:custGeom>
            <a:avLst/>
            <a:gdLst/>
            <a:ahLst/>
            <a:cxnLst/>
            <a:rect l="l" t="t" r="r" b="b"/>
            <a:pathLst>
              <a:path w="150383" h="110569" extrusionOk="0">
                <a:moveTo>
                  <a:pt x="150383" y="108346"/>
                </a:moveTo>
                <a:cubicBezTo>
                  <a:pt x="143137" y="111969"/>
                  <a:pt x="134186" y="110152"/>
                  <a:pt x="126109" y="109530"/>
                </a:cubicBezTo>
                <a:cubicBezTo>
                  <a:pt x="109546" y="108254"/>
                  <a:pt x="92265" y="101149"/>
                  <a:pt x="80520" y="89401"/>
                </a:cubicBezTo>
                <a:cubicBezTo>
                  <a:pt x="67217" y="76094"/>
                  <a:pt x="70733" y="51198"/>
                  <a:pt x="57430" y="37891"/>
                </a:cubicBezTo>
                <a:cubicBezTo>
                  <a:pt x="41216" y="21671"/>
                  <a:pt x="10257" y="20513"/>
                  <a:pt x="0" y="0"/>
                </a:cubicBezTo>
              </a:path>
            </a:pathLst>
          </a:cu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09" name="Google Shape;109;p18"/>
          <p:cNvSpPr/>
          <p:nvPr/>
        </p:nvSpPr>
        <p:spPr>
          <a:xfrm rot="10800000" flipH="1">
            <a:off x="4104893" y="2667894"/>
            <a:ext cx="8367767" cy="4339333"/>
          </a:xfrm>
          <a:custGeom>
            <a:avLst/>
            <a:gdLst/>
            <a:ahLst/>
            <a:cxnLst/>
            <a:rect l="l" t="t" r="r" b="b"/>
            <a:pathLst>
              <a:path w="251033" h="130180" extrusionOk="0">
                <a:moveTo>
                  <a:pt x="0" y="0"/>
                </a:moveTo>
                <a:cubicBezTo>
                  <a:pt x="1428" y="5712"/>
                  <a:pt x="7983" y="8718"/>
                  <a:pt x="11249" y="13617"/>
                </a:cubicBezTo>
                <a:cubicBezTo>
                  <a:pt x="21651" y="29219"/>
                  <a:pt x="41301" y="38953"/>
                  <a:pt x="59798" y="42036"/>
                </a:cubicBezTo>
                <a:cubicBezTo>
                  <a:pt x="82012" y="45738"/>
                  <a:pt x="108552" y="32509"/>
                  <a:pt x="127293" y="44996"/>
                </a:cubicBezTo>
                <a:cubicBezTo>
                  <a:pt x="151529" y="61144"/>
                  <a:pt x="151361" y="100934"/>
                  <a:pt x="174657" y="118411"/>
                </a:cubicBezTo>
                <a:cubicBezTo>
                  <a:pt x="188992" y="129165"/>
                  <a:pt x="209674" y="132015"/>
                  <a:pt x="227350" y="129069"/>
                </a:cubicBezTo>
                <a:cubicBezTo>
                  <a:pt x="236145" y="127603"/>
                  <a:pt x="247046" y="124610"/>
                  <a:pt x="251033" y="116635"/>
                </a:cubicBezTo>
              </a:path>
            </a:pathLst>
          </a:cu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10" name="Google Shape;110;p18"/>
          <p:cNvSpPr/>
          <p:nvPr/>
        </p:nvSpPr>
        <p:spPr>
          <a:xfrm rot="10406136" flipH="1">
            <a:off x="-548400" y="-1030951"/>
            <a:ext cx="7056837" cy="4099745"/>
          </a:xfrm>
          <a:custGeom>
            <a:avLst/>
            <a:gdLst/>
            <a:ahLst/>
            <a:cxnLst/>
            <a:rect l="l" t="t" r="r" b="b"/>
            <a:pathLst>
              <a:path w="199523" h="122998" extrusionOk="0">
                <a:moveTo>
                  <a:pt x="0" y="0"/>
                </a:moveTo>
                <a:cubicBezTo>
                  <a:pt x="5699" y="14253"/>
                  <a:pt x="23641" y="20073"/>
                  <a:pt x="32563" y="32564"/>
                </a:cubicBezTo>
                <a:cubicBezTo>
                  <a:pt x="40249" y="43325"/>
                  <a:pt x="44291" y="59762"/>
                  <a:pt x="56837" y="63943"/>
                </a:cubicBezTo>
                <a:cubicBezTo>
                  <a:pt x="68686" y="67892"/>
                  <a:pt x="81709" y="68738"/>
                  <a:pt x="94137" y="67495"/>
                </a:cubicBezTo>
                <a:cubicBezTo>
                  <a:pt x="103367" y="66572"/>
                  <a:pt x="113910" y="62894"/>
                  <a:pt x="121964" y="67495"/>
                </a:cubicBezTo>
                <a:cubicBezTo>
                  <a:pt x="136606" y="75860"/>
                  <a:pt x="140854" y="95450"/>
                  <a:pt x="150974" y="108939"/>
                </a:cubicBezTo>
                <a:cubicBezTo>
                  <a:pt x="158695" y="119231"/>
                  <a:pt x="174224" y="122556"/>
                  <a:pt x="187090" y="122556"/>
                </a:cubicBezTo>
                <a:cubicBezTo>
                  <a:pt x="191239" y="122556"/>
                  <a:pt x="195812" y="123820"/>
                  <a:pt x="199523" y="121964"/>
                </a:cubicBezTo>
              </a:path>
            </a:pathLst>
          </a:cu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11" name="Google Shape;111;p18"/>
          <p:cNvSpPr/>
          <p:nvPr/>
        </p:nvSpPr>
        <p:spPr>
          <a:xfrm rot="10800000" flipH="1">
            <a:off x="-263975" y="-746802"/>
            <a:ext cx="11564867" cy="5663995"/>
          </a:xfrm>
          <a:custGeom>
            <a:avLst/>
            <a:gdLst/>
            <a:ahLst/>
            <a:cxnLst/>
            <a:rect l="l" t="t" r="r" b="b"/>
            <a:pathLst>
              <a:path w="346946" h="158967" extrusionOk="0">
                <a:moveTo>
                  <a:pt x="0" y="0"/>
                </a:moveTo>
                <a:cubicBezTo>
                  <a:pt x="14215" y="4059"/>
                  <a:pt x="31075" y="7804"/>
                  <a:pt x="39668" y="19834"/>
                </a:cubicBezTo>
                <a:cubicBezTo>
                  <a:pt x="45523" y="28031"/>
                  <a:pt x="51445" y="36282"/>
                  <a:pt x="55950" y="45292"/>
                </a:cubicBezTo>
                <a:cubicBezTo>
                  <a:pt x="59693" y="52777"/>
                  <a:pt x="63651" y="61829"/>
                  <a:pt x="71343" y="65126"/>
                </a:cubicBezTo>
                <a:cubicBezTo>
                  <a:pt x="85502" y="71194"/>
                  <a:pt x="103427" y="66377"/>
                  <a:pt x="116636" y="74303"/>
                </a:cubicBezTo>
                <a:cubicBezTo>
                  <a:pt x="123851" y="78632"/>
                  <a:pt x="127953" y="86840"/>
                  <a:pt x="132621" y="93841"/>
                </a:cubicBezTo>
                <a:cubicBezTo>
                  <a:pt x="139554" y="104240"/>
                  <a:pt x="153152" y="109845"/>
                  <a:pt x="165480" y="111899"/>
                </a:cubicBezTo>
                <a:cubicBezTo>
                  <a:pt x="191557" y="116243"/>
                  <a:pt x="219103" y="111144"/>
                  <a:pt x="244520" y="118412"/>
                </a:cubicBezTo>
                <a:cubicBezTo>
                  <a:pt x="264590" y="124151"/>
                  <a:pt x="284053" y="132452"/>
                  <a:pt x="302246" y="142686"/>
                </a:cubicBezTo>
                <a:cubicBezTo>
                  <a:pt x="316067" y="150460"/>
                  <a:pt x="331088" y="158967"/>
                  <a:pt x="346946" y="158967"/>
                </a:cubicBezTo>
              </a:path>
            </a:pathLst>
          </a:cu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12" name="Google Shape;112;p18"/>
          <p:cNvSpPr/>
          <p:nvPr/>
        </p:nvSpPr>
        <p:spPr>
          <a:xfrm rot="302386" flipH="1">
            <a:off x="2369317" y="1334399"/>
            <a:ext cx="7526699" cy="4188996"/>
          </a:xfrm>
          <a:prstGeom prst="rect">
            <a:avLst/>
          </a:prstGeom>
          <a:solidFill>
            <a:schemeClr val="accent3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3501833" y="2764400"/>
            <a:ext cx="5188400" cy="132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1"/>
          </p:nvPr>
        </p:nvSpPr>
        <p:spPr>
          <a:xfrm>
            <a:off x="4575100" y="3951600"/>
            <a:ext cx="3041600" cy="7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5" name="Google Shape;115;p18"/>
          <p:cNvSpPr/>
          <p:nvPr/>
        </p:nvSpPr>
        <p:spPr>
          <a:xfrm rot="10291435" flipH="1">
            <a:off x="-865553" y="-978207"/>
            <a:ext cx="4716841" cy="1880976"/>
          </a:xfrm>
          <a:custGeom>
            <a:avLst/>
            <a:gdLst/>
            <a:ahLst/>
            <a:cxnLst/>
            <a:rect l="l" t="t" r="r" b="b"/>
            <a:pathLst>
              <a:path w="141502" h="56428" extrusionOk="0">
                <a:moveTo>
                  <a:pt x="0" y="3734"/>
                </a:moveTo>
                <a:cubicBezTo>
                  <a:pt x="8548" y="1292"/>
                  <a:pt x="19246" y="-2381"/>
                  <a:pt x="26643" y="2550"/>
                </a:cubicBezTo>
                <a:cubicBezTo>
                  <a:pt x="39189" y="10914"/>
                  <a:pt x="49273" y="23042"/>
                  <a:pt x="62759" y="29785"/>
                </a:cubicBezTo>
                <a:cubicBezTo>
                  <a:pt x="77789" y="37300"/>
                  <a:pt x="96448" y="30369"/>
                  <a:pt x="113083" y="32745"/>
                </a:cubicBezTo>
                <a:cubicBezTo>
                  <a:pt x="125290" y="34488"/>
                  <a:pt x="135991" y="45397"/>
                  <a:pt x="141502" y="56428"/>
                </a:cubicBezTo>
              </a:path>
            </a:pathLst>
          </a:cu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16" name="Google Shape;116;p18"/>
          <p:cNvSpPr/>
          <p:nvPr/>
        </p:nvSpPr>
        <p:spPr>
          <a:xfrm rot="10497423" flipH="1">
            <a:off x="9303795" y="5593870"/>
            <a:ext cx="3394368" cy="1415325"/>
          </a:xfrm>
          <a:custGeom>
            <a:avLst/>
            <a:gdLst/>
            <a:ahLst/>
            <a:cxnLst/>
            <a:rect l="l" t="t" r="r" b="b"/>
            <a:pathLst>
              <a:path w="101834" h="42461" extrusionOk="0">
                <a:moveTo>
                  <a:pt x="0" y="0"/>
                </a:moveTo>
                <a:cubicBezTo>
                  <a:pt x="5313" y="10628"/>
                  <a:pt x="19566" y="13634"/>
                  <a:pt x="30195" y="18946"/>
                </a:cubicBezTo>
                <a:cubicBezTo>
                  <a:pt x="37196" y="22445"/>
                  <a:pt x="42890" y="28170"/>
                  <a:pt x="49732" y="31972"/>
                </a:cubicBezTo>
                <a:cubicBezTo>
                  <a:pt x="64961" y="40434"/>
                  <a:pt x="89504" y="48425"/>
                  <a:pt x="101834" y="36116"/>
                </a:cubicBezTo>
              </a:path>
            </a:pathLst>
          </a:cu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570875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дпись 1">
  <p:cSld name="Подпись 1">
    <p:bg>
      <p:bgPr>
        <a:solidFill>
          <a:schemeClr val="accent3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2633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2111667" y="3991901"/>
            <a:ext cx="7968800" cy="14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None/>
              <a:defRPr sz="10666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1"/>
          </p:nvPr>
        </p:nvSpPr>
        <p:spPr>
          <a:xfrm>
            <a:off x="3883467" y="5243867"/>
            <a:ext cx="44252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125" name="Google Shape;125;p20"/>
          <p:cNvGrpSpPr/>
          <p:nvPr/>
        </p:nvGrpSpPr>
        <p:grpSpPr>
          <a:xfrm>
            <a:off x="-21099" y="-24566"/>
            <a:ext cx="12213233" cy="6888668"/>
            <a:chOff x="-15825" y="-18425"/>
            <a:chExt cx="9159925" cy="5166501"/>
          </a:xfrm>
        </p:grpSpPr>
        <p:sp>
          <p:nvSpPr>
            <p:cNvPr id="126" name="Google Shape;126;p20"/>
            <p:cNvSpPr/>
            <p:nvPr/>
          </p:nvSpPr>
          <p:spPr>
            <a:xfrm>
              <a:off x="-15825" y="4879276"/>
              <a:ext cx="9159900" cy="26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0"/>
            <p:cNvSpPr/>
            <p:nvPr/>
          </p:nvSpPr>
          <p:spPr>
            <a:xfrm>
              <a:off x="-15825" y="-18425"/>
              <a:ext cx="9159900" cy="26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20"/>
            <p:cNvSpPr/>
            <p:nvPr/>
          </p:nvSpPr>
          <p:spPr>
            <a:xfrm rot="5400000">
              <a:off x="-2429850" y="2425800"/>
              <a:ext cx="5128500" cy="26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20"/>
            <p:cNvSpPr/>
            <p:nvPr/>
          </p:nvSpPr>
          <p:spPr>
            <a:xfrm rot="5400000">
              <a:off x="6445450" y="2425800"/>
              <a:ext cx="5128500" cy="26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76089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bg>
      <p:bgPr>
        <a:solidFill>
          <a:schemeClr val="accen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>
            <a:spLocks noGrp="1"/>
          </p:cNvSpPr>
          <p:nvPr>
            <p:ph type="title"/>
          </p:nvPr>
        </p:nvSpPr>
        <p:spPr>
          <a:xfrm>
            <a:off x="778465" y="890500"/>
            <a:ext cx="106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21"/>
          <p:cNvSpPr/>
          <p:nvPr/>
        </p:nvSpPr>
        <p:spPr>
          <a:xfrm rot="-10302178" flipH="1">
            <a:off x="7944691" y="3699423"/>
            <a:ext cx="5012599" cy="3685509"/>
          </a:xfrm>
          <a:custGeom>
            <a:avLst/>
            <a:gdLst/>
            <a:ahLst/>
            <a:cxnLst/>
            <a:rect l="l" t="t" r="r" b="b"/>
            <a:pathLst>
              <a:path w="150383" h="110569" extrusionOk="0">
                <a:moveTo>
                  <a:pt x="150383" y="108346"/>
                </a:moveTo>
                <a:cubicBezTo>
                  <a:pt x="143137" y="111969"/>
                  <a:pt x="134186" y="110152"/>
                  <a:pt x="126109" y="109530"/>
                </a:cubicBezTo>
                <a:cubicBezTo>
                  <a:pt x="109546" y="108254"/>
                  <a:pt x="92265" y="101149"/>
                  <a:pt x="80520" y="89401"/>
                </a:cubicBezTo>
                <a:cubicBezTo>
                  <a:pt x="67217" y="76094"/>
                  <a:pt x="70733" y="51198"/>
                  <a:pt x="57430" y="37891"/>
                </a:cubicBezTo>
                <a:cubicBezTo>
                  <a:pt x="41216" y="21671"/>
                  <a:pt x="10257" y="20513"/>
                  <a:pt x="0" y="0"/>
                </a:cubicBezTo>
              </a:path>
            </a:pathLst>
          </a:cu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33" name="Google Shape;133;p21"/>
          <p:cNvSpPr/>
          <p:nvPr/>
        </p:nvSpPr>
        <p:spPr>
          <a:xfrm rot="10406136" flipH="1">
            <a:off x="-548400" y="-1030951"/>
            <a:ext cx="7056837" cy="4099745"/>
          </a:xfrm>
          <a:custGeom>
            <a:avLst/>
            <a:gdLst/>
            <a:ahLst/>
            <a:cxnLst/>
            <a:rect l="l" t="t" r="r" b="b"/>
            <a:pathLst>
              <a:path w="199523" h="122998" extrusionOk="0">
                <a:moveTo>
                  <a:pt x="0" y="0"/>
                </a:moveTo>
                <a:cubicBezTo>
                  <a:pt x="5699" y="14253"/>
                  <a:pt x="23641" y="20073"/>
                  <a:pt x="32563" y="32564"/>
                </a:cubicBezTo>
                <a:cubicBezTo>
                  <a:pt x="40249" y="43325"/>
                  <a:pt x="44291" y="59762"/>
                  <a:pt x="56837" y="63943"/>
                </a:cubicBezTo>
                <a:cubicBezTo>
                  <a:pt x="68686" y="67892"/>
                  <a:pt x="81709" y="68738"/>
                  <a:pt x="94137" y="67495"/>
                </a:cubicBezTo>
                <a:cubicBezTo>
                  <a:pt x="103367" y="66572"/>
                  <a:pt x="113910" y="62894"/>
                  <a:pt x="121964" y="67495"/>
                </a:cubicBezTo>
                <a:cubicBezTo>
                  <a:pt x="136606" y="75860"/>
                  <a:pt x="140854" y="95450"/>
                  <a:pt x="150974" y="108939"/>
                </a:cubicBezTo>
                <a:cubicBezTo>
                  <a:pt x="158695" y="119231"/>
                  <a:pt x="174224" y="122556"/>
                  <a:pt x="187090" y="122556"/>
                </a:cubicBezTo>
                <a:cubicBezTo>
                  <a:pt x="191239" y="122556"/>
                  <a:pt x="195812" y="123820"/>
                  <a:pt x="199523" y="121964"/>
                </a:cubicBezTo>
              </a:path>
            </a:pathLst>
          </a:cu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34" name="Google Shape;134;p21"/>
          <p:cNvSpPr/>
          <p:nvPr/>
        </p:nvSpPr>
        <p:spPr>
          <a:xfrm rot="10291435" flipH="1">
            <a:off x="-865553" y="-978207"/>
            <a:ext cx="4716841" cy="1880976"/>
          </a:xfrm>
          <a:custGeom>
            <a:avLst/>
            <a:gdLst/>
            <a:ahLst/>
            <a:cxnLst/>
            <a:rect l="l" t="t" r="r" b="b"/>
            <a:pathLst>
              <a:path w="141502" h="56428" extrusionOk="0">
                <a:moveTo>
                  <a:pt x="0" y="3734"/>
                </a:moveTo>
                <a:cubicBezTo>
                  <a:pt x="8548" y="1292"/>
                  <a:pt x="19246" y="-2381"/>
                  <a:pt x="26643" y="2550"/>
                </a:cubicBezTo>
                <a:cubicBezTo>
                  <a:pt x="39189" y="10914"/>
                  <a:pt x="49273" y="23042"/>
                  <a:pt x="62759" y="29785"/>
                </a:cubicBezTo>
                <a:cubicBezTo>
                  <a:pt x="77789" y="37300"/>
                  <a:pt x="96448" y="30369"/>
                  <a:pt x="113083" y="32745"/>
                </a:cubicBezTo>
                <a:cubicBezTo>
                  <a:pt x="125290" y="34488"/>
                  <a:pt x="135991" y="45397"/>
                  <a:pt x="141502" y="56428"/>
                </a:cubicBezTo>
              </a:path>
            </a:pathLst>
          </a:cu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35" name="Google Shape;135;p21"/>
          <p:cNvSpPr/>
          <p:nvPr/>
        </p:nvSpPr>
        <p:spPr>
          <a:xfrm rot="10291405" flipH="1">
            <a:off x="9796428" y="4379297"/>
            <a:ext cx="4908553" cy="2370487"/>
          </a:xfrm>
          <a:custGeom>
            <a:avLst/>
            <a:gdLst/>
            <a:ahLst/>
            <a:cxnLst/>
            <a:rect l="l" t="t" r="r" b="b"/>
            <a:pathLst>
              <a:path w="141502" h="56428" extrusionOk="0">
                <a:moveTo>
                  <a:pt x="0" y="3734"/>
                </a:moveTo>
                <a:cubicBezTo>
                  <a:pt x="8548" y="1292"/>
                  <a:pt x="19246" y="-2381"/>
                  <a:pt x="26643" y="2550"/>
                </a:cubicBezTo>
                <a:cubicBezTo>
                  <a:pt x="39189" y="10914"/>
                  <a:pt x="49273" y="23042"/>
                  <a:pt x="62759" y="29785"/>
                </a:cubicBezTo>
                <a:cubicBezTo>
                  <a:pt x="77789" y="37300"/>
                  <a:pt x="96448" y="30369"/>
                  <a:pt x="113083" y="32745"/>
                </a:cubicBezTo>
                <a:cubicBezTo>
                  <a:pt x="125290" y="34488"/>
                  <a:pt x="135991" y="45397"/>
                  <a:pt x="141502" y="56428"/>
                </a:cubicBezTo>
              </a:path>
            </a:pathLst>
          </a:cu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032307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Three Columns 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778467" y="798533"/>
            <a:ext cx="53176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title" idx="2"/>
          </p:nvPr>
        </p:nvSpPr>
        <p:spPr>
          <a:xfrm>
            <a:off x="1704087" y="2212407"/>
            <a:ext cx="3375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subTitle" idx="1"/>
          </p:nvPr>
        </p:nvSpPr>
        <p:spPr>
          <a:xfrm>
            <a:off x="1704067" y="2772800"/>
            <a:ext cx="3782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title" idx="3"/>
          </p:nvPr>
        </p:nvSpPr>
        <p:spPr>
          <a:xfrm>
            <a:off x="1704073" y="3618072"/>
            <a:ext cx="3375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subTitle" idx="4"/>
          </p:nvPr>
        </p:nvSpPr>
        <p:spPr>
          <a:xfrm>
            <a:off x="1704067" y="4149125"/>
            <a:ext cx="3782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title" idx="5"/>
          </p:nvPr>
        </p:nvSpPr>
        <p:spPr>
          <a:xfrm>
            <a:off x="1704087" y="4994408"/>
            <a:ext cx="3375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subTitle" idx="6"/>
          </p:nvPr>
        </p:nvSpPr>
        <p:spPr>
          <a:xfrm>
            <a:off x="1704067" y="5554800"/>
            <a:ext cx="3782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2"/>
          <p:cNvSpPr/>
          <p:nvPr/>
        </p:nvSpPr>
        <p:spPr>
          <a:xfrm rot="4024234">
            <a:off x="620427" y="-1853940"/>
            <a:ext cx="140131" cy="4766589"/>
          </a:xfrm>
          <a:custGeom>
            <a:avLst/>
            <a:gdLst/>
            <a:ahLst/>
            <a:cxnLst/>
            <a:rect l="l" t="t" r="r" b="b"/>
            <a:pathLst>
              <a:path w="11059" h="227968" extrusionOk="0">
                <a:moveTo>
                  <a:pt x="10255" y="0"/>
                </a:moveTo>
                <a:cubicBezTo>
                  <a:pt x="7659" y="10386"/>
                  <a:pt x="6859" y="21427"/>
                  <a:pt x="8187" y="32050"/>
                </a:cubicBezTo>
                <a:cubicBezTo>
                  <a:pt x="9066" y="39079"/>
                  <a:pt x="11456" y="46372"/>
                  <a:pt x="9738" y="53244"/>
                </a:cubicBezTo>
                <a:cubicBezTo>
                  <a:pt x="6999" y="64197"/>
                  <a:pt x="-2017" y="74790"/>
                  <a:pt x="433" y="85811"/>
                </a:cubicBezTo>
                <a:cubicBezTo>
                  <a:pt x="3589" y="100008"/>
                  <a:pt x="8968" y="113768"/>
                  <a:pt x="10772" y="128200"/>
                </a:cubicBezTo>
                <a:cubicBezTo>
                  <a:pt x="11918" y="137364"/>
                  <a:pt x="6636" y="146361"/>
                  <a:pt x="6636" y="155597"/>
                </a:cubicBezTo>
                <a:cubicBezTo>
                  <a:pt x="6636" y="165816"/>
                  <a:pt x="11743" y="176076"/>
                  <a:pt x="9738" y="186097"/>
                </a:cubicBezTo>
                <a:cubicBezTo>
                  <a:pt x="8831" y="190631"/>
                  <a:pt x="4108" y="193915"/>
                  <a:pt x="3535" y="198503"/>
                </a:cubicBezTo>
                <a:cubicBezTo>
                  <a:pt x="2302" y="208370"/>
                  <a:pt x="8187" y="218025"/>
                  <a:pt x="8187" y="227968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49300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Название раздела 1">
  <p:cSld name="Название раздела 1">
    <p:bg>
      <p:bgPr>
        <a:solidFill>
          <a:schemeClr val="accent2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/>
          <p:nvPr/>
        </p:nvSpPr>
        <p:spPr>
          <a:xfrm>
            <a:off x="4164134" y="-513100"/>
            <a:ext cx="8367767" cy="4339333"/>
          </a:xfrm>
          <a:custGeom>
            <a:avLst/>
            <a:gdLst/>
            <a:ahLst/>
            <a:cxnLst/>
            <a:rect l="l" t="t" r="r" b="b"/>
            <a:pathLst>
              <a:path w="251033" h="130180" extrusionOk="0">
                <a:moveTo>
                  <a:pt x="0" y="0"/>
                </a:moveTo>
                <a:cubicBezTo>
                  <a:pt x="1428" y="5712"/>
                  <a:pt x="7983" y="8718"/>
                  <a:pt x="11249" y="13617"/>
                </a:cubicBezTo>
                <a:cubicBezTo>
                  <a:pt x="21651" y="29219"/>
                  <a:pt x="41301" y="38953"/>
                  <a:pt x="59798" y="42036"/>
                </a:cubicBezTo>
                <a:cubicBezTo>
                  <a:pt x="82012" y="45738"/>
                  <a:pt x="108552" y="32509"/>
                  <a:pt x="127293" y="44996"/>
                </a:cubicBezTo>
                <a:cubicBezTo>
                  <a:pt x="151529" y="61144"/>
                  <a:pt x="151361" y="100934"/>
                  <a:pt x="174657" y="118411"/>
                </a:cubicBezTo>
                <a:cubicBezTo>
                  <a:pt x="188992" y="129165"/>
                  <a:pt x="209674" y="132015"/>
                  <a:pt x="227350" y="129069"/>
                </a:cubicBezTo>
                <a:cubicBezTo>
                  <a:pt x="236145" y="127603"/>
                  <a:pt x="247046" y="124610"/>
                  <a:pt x="251033" y="116635"/>
                </a:cubicBezTo>
              </a:path>
            </a:pathLst>
          </a:cu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5" name="Google Shape;155;p24"/>
          <p:cNvSpPr/>
          <p:nvPr/>
        </p:nvSpPr>
        <p:spPr>
          <a:xfrm rot="393864">
            <a:off x="-501525" y="3325634"/>
            <a:ext cx="7056837" cy="4099745"/>
          </a:xfrm>
          <a:custGeom>
            <a:avLst/>
            <a:gdLst/>
            <a:ahLst/>
            <a:cxnLst/>
            <a:rect l="l" t="t" r="r" b="b"/>
            <a:pathLst>
              <a:path w="199523" h="122998" extrusionOk="0">
                <a:moveTo>
                  <a:pt x="0" y="0"/>
                </a:moveTo>
                <a:cubicBezTo>
                  <a:pt x="5699" y="14253"/>
                  <a:pt x="23641" y="20073"/>
                  <a:pt x="32563" y="32564"/>
                </a:cubicBezTo>
                <a:cubicBezTo>
                  <a:pt x="40249" y="43325"/>
                  <a:pt x="44291" y="59762"/>
                  <a:pt x="56837" y="63943"/>
                </a:cubicBezTo>
                <a:cubicBezTo>
                  <a:pt x="68686" y="67892"/>
                  <a:pt x="81709" y="68738"/>
                  <a:pt x="94137" y="67495"/>
                </a:cubicBezTo>
                <a:cubicBezTo>
                  <a:pt x="103367" y="66572"/>
                  <a:pt x="113910" y="62894"/>
                  <a:pt x="121964" y="67495"/>
                </a:cubicBezTo>
                <a:cubicBezTo>
                  <a:pt x="136606" y="75860"/>
                  <a:pt x="140854" y="95450"/>
                  <a:pt x="150974" y="108939"/>
                </a:cubicBezTo>
                <a:cubicBezTo>
                  <a:pt x="158695" y="119231"/>
                  <a:pt x="174224" y="122556"/>
                  <a:pt x="187090" y="122556"/>
                </a:cubicBezTo>
                <a:cubicBezTo>
                  <a:pt x="191239" y="122556"/>
                  <a:pt x="195812" y="123820"/>
                  <a:pt x="199523" y="121964"/>
                </a:cubicBezTo>
              </a:path>
            </a:pathLst>
          </a:cu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6" name="Google Shape;156;p24"/>
          <p:cNvSpPr/>
          <p:nvPr/>
        </p:nvSpPr>
        <p:spPr>
          <a:xfrm>
            <a:off x="-217100" y="1578833"/>
            <a:ext cx="11564867" cy="5663995"/>
          </a:xfrm>
          <a:custGeom>
            <a:avLst/>
            <a:gdLst/>
            <a:ahLst/>
            <a:cxnLst/>
            <a:rect l="l" t="t" r="r" b="b"/>
            <a:pathLst>
              <a:path w="346946" h="158967" extrusionOk="0">
                <a:moveTo>
                  <a:pt x="0" y="0"/>
                </a:moveTo>
                <a:cubicBezTo>
                  <a:pt x="14215" y="4059"/>
                  <a:pt x="31075" y="7804"/>
                  <a:pt x="39668" y="19834"/>
                </a:cubicBezTo>
                <a:cubicBezTo>
                  <a:pt x="45523" y="28031"/>
                  <a:pt x="51445" y="36282"/>
                  <a:pt x="55950" y="45292"/>
                </a:cubicBezTo>
                <a:cubicBezTo>
                  <a:pt x="59693" y="52777"/>
                  <a:pt x="63651" y="61829"/>
                  <a:pt x="71343" y="65126"/>
                </a:cubicBezTo>
                <a:cubicBezTo>
                  <a:pt x="85502" y="71194"/>
                  <a:pt x="103427" y="66377"/>
                  <a:pt x="116636" y="74303"/>
                </a:cubicBezTo>
                <a:cubicBezTo>
                  <a:pt x="123851" y="78632"/>
                  <a:pt x="127953" y="86840"/>
                  <a:pt x="132621" y="93841"/>
                </a:cubicBezTo>
                <a:cubicBezTo>
                  <a:pt x="139554" y="104240"/>
                  <a:pt x="153152" y="109845"/>
                  <a:pt x="165480" y="111899"/>
                </a:cubicBezTo>
                <a:cubicBezTo>
                  <a:pt x="191557" y="116243"/>
                  <a:pt x="219103" y="111144"/>
                  <a:pt x="244520" y="118412"/>
                </a:cubicBezTo>
                <a:cubicBezTo>
                  <a:pt x="264590" y="124151"/>
                  <a:pt x="284053" y="132452"/>
                  <a:pt x="302246" y="142686"/>
                </a:cubicBezTo>
                <a:cubicBezTo>
                  <a:pt x="316067" y="150460"/>
                  <a:pt x="331088" y="158967"/>
                  <a:pt x="346946" y="158967"/>
                </a:cubicBezTo>
              </a:path>
            </a:pathLst>
          </a:cu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7" name="Google Shape;157;p24"/>
          <p:cNvSpPr/>
          <p:nvPr/>
        </p:nvSpPr>
        <p:spPr>
          <a:xfrm rot="-302386">
            <a:off x="2369317" y="1334399"/>
            <a:ext cx="7526699" cy="4188996"/>
          </a:xfrm>
          <a:prstGeom prst="rect">
            <a:avLst/>
          </a:prstGeom>
          <a:solidFill>
            <a:schemeClr val="accent3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3501833" y="2764400"/>
            <a:ext cx="5188400" cy="132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1"/>
          </p:nvPr>
        </p:nvSpPr>
        <p:spPr>
          <a:xfrm>
            <a:off x="4575100" y="3951600"/>
            <a:ext cx="3041600" cy="7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0" name="Google Shape;160;p24"/>
          <p:cNvSpPr/>
          <p:nvPr/>
        </p:nvSpPr>
        <p:spPr>
          <a:xfrm rot="864019">
            <a:off x="-818621" y="5593160"/>
            <a:ext cx="4716823" cy="1880969"/>
          </a:xfrm>
          <a:custGeom>
            <a:avLst/>
            <a:gdLst/>
            <a:ahLst/>
            <a:cxnLst/>
            <a:rect l="l" t="t" r="r" b="b"/>
            <a:pathLst>
              <a:path w="141502" h="56428" extrusionOk="0">
                <a:moveTo>
                  <a:pt x="0" y="3734"/>
                </a:moveTo>
                <a:cubicBezTo>
                  <a:pt x="8548" y="1292"/>
                  <a:pt x="19246" y="-2381"/>
                  <a:pt x="26643" y="2550"/>
                </a:cubicBezTo>
                <a:cubicBezTo>
                  <a:pt x="39189" y="10914"/>
                  <a:pt x="49273" y="23042"/>
                  <a:pt x="62759" y="29785"/>
                </a:cubicBezTo>
                <a:cubicBezTo>
                  <a:pt x="77789" y="37300"/>
                  <a:pt x="96448" y="30369"/>
                  <a:pt x="113083" y="32745"/>
                </a:cubicBezTo>
                <a:cubicBezTo>
                  <a:pt x="125290" y="34488"/>
                  <a:pt x="135991" y="45397"/>
                  <a:pt x="141502" y="56428"/>
                </a:cubicBezTo>
              </a:path>
            </a:pathLst>
          </a:cu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61" name="Google Shape;161;p24"/>
          <p:cNvSpPr/>
          <p:nvPr/>
        </p:nvSpPr>
        <p:spPr>
          <a:xfrm rot="-800652">
            <a:off x="7731997" y="-1006359"/>
            <a:ext cx="5012761" cy="3685629"/>
          </a:xfrm>
          <a:custGeom>
            <a:avLst/>
            <a:gdLst/>
            <a:ahLst/>
            <a:cxnLst/>
            <a:rect l="l" t="t" r="r" b="b"/>
            <a:pathLst>
              <a:path w="150383" h="110569" extrusionOk="0">
                <a:moveTo>
                  <a:pt x="150383" y="108346"/>
                </a:moveTo>
                <a:cubicBezTo>
                  <a:pt x="143137" y="111969"/>
                  <a:pt x="134186" y="110152"/>
                  <a:pt x="126109" y="109530"/>
                </a:cubicBezTo>
                <a:cubicBezTo>
                  <a:pt x="109546" y="108254"/>
                  <a:pt x="92265" y="101149"/>
                  <a:pt x="80520" y="89401"/>
                </a:cubicBezTo>
                <a:cubicBezTo>
                  <a:pt x="67217" y="76094"/>
                  <a:pt x="70733" y="51198"/>
                  <a:pt x="57430" y="37891"/>
                </a:cubicBezTo>
                <a:cubicBezTo>
                  <a:pt x="41216" y="21671"/>
                  <a:pt x="10257" y="20513"/>
                  <a:pt x="0" y="0"/>
                </a:cubicBezTo>
              </a:path>
            </a:pathLst>
          </a:cu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62" name="Google Shape;162;p24"/>
          <p:cNvSpPr/>
          <p:nvPr/>
        </p:nvSpPr>
        <p:spPr>
          <a:xfrm>
            <a:off x="9350633" y="-513100"/>
            <a:ext cx="3394467" cy="1415367"/>
          </a:xfrm>
          <a:custGeom>
            <a:avLst/>
            <a:gdLst/>
            <a:ahLst/>
            <a:cxnLst/>
            <a:rect l="l" t="t" r="r" b="b"/>
            <a:pathLst>
              <a:path w="101834" h="42461" extrusionOk="0">
                <a:moveTo>
                  <a:pt x="0" y="0"/>
                </a:moveTo>
                <a:cubicBezTo>
                  <a:pt x="5313" y="10628"/>
                  <a:pt x="19566" y="13634"/>
                  <a:pt x="30195" y="18946"/>
                </a:cubicBezTo>
                <a:cubicBezTo>
                  <a:pt x="37196" y="22445"/>
                  <a:pt x="42890" y="28170"/>
                  <a:pt x="49732" y="31972"/>
                </a:cubicBezTo>
                <a:cubicBezTo>
                  <a:pt x="64961" y="40434"/>
                  <a:pt x="89504" y="48425"/>
                  <a:pt x="101834" y="36116"/>
                </a:cubicBezTo>
              </a:path>
            </a:pathLst>
          </a:cu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784382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Four Columns 1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/>
          <p:nvPr/>
        </p:nvSpPr>
        <p:spPr>
          <a:xfrm>
            <a:off x="-102500" y="4259877"/>
            <a:ext cx="12485867" cy="2347100"/>
          </a:xfrm>
          <a:custGeom>
            <a:avLst/>
            <a:gdLst/>
            <a:ahLst/>
            <a:cxnLst/>
            <a:rect l="l" t="t" r="r" b="b"/>
            <a:pathLst>
              <a:path w="374576" h="70413" extrusionOk="0">
                <a:moveTo>
                  <a:pt x="0" y="38887"/>
                </a:moveTo>
                <a:cubicBezTo>
                  <a:pt x="2838" y="34156"/>
                  <a:pt x="9462" y="32546"/>
                  <a:pt x="12301" y="27816"/>
                </a:cubicBezTo>
                <a:cubicBezTo>
                  <a:pt x="15597" y="22324"/>
                  <a:pt x="21116" y="17893"/>
                  <a:pt x="27063" y="15515"/>
                </a:cubicBezTo>
                <a:cubicBezTo>
                  <a:pt x="28758" y="14837"/>
                  <a:pt x="29557" y="11905"/>
                  <a:pt x="31368" y="12132"/>
                </a:cubicBezTo>
                <a:cubicBezTo>
                  <a:pt x="41195" y="13362"/>
                  <a:pt x="43984" y="27521"/>
                  <a:pt x="48898" y="36119"/>
                </a:cubicBezTo>
                <a:cubicBezTo>
                  <a:pt x="51393" y="40484"/>
                  <a:pt x="56768" y="42380"/>
                  <a:pt x="60584" y="45653"/>
                </a:cubicBezTo>
                <a:cubicBezTo>
                  <a:pt x="65238" y="49645"/>
                  <a:pt x="66269" y="57830"/>
                  <a:pt x="71963" y="60107"/>
                </a:cubicBezTo>
                <a:cubicBezTo>
                  <a:pt x="77569" y="62349"/>
                  <a:pt x="81531" y="52689"/>
                  <a:pt x="85802" y="48421"/>
                </a:cubicBezTo>
                <a:cubicBezTo>
                  <a:pt x="89225" y="45001"/>
                  <a:pt x="94465" y="43588"/>
                  <a:pt x="97488" y="39810"/>
                </a:cubicBezTo>
                <a:cubicBezTo>
                  <a:pt x="98664" y="38341"/>
                  <a:pt x="98494" y="35550"/>
                  <a:pt x="100256" y="34889"/>
                </a:cubicBezTo>
                <a:cubicBezTo>
                  <a:pt x="104945" y="33132"/>
                  <a:pt x="111317" y="36566"/>
                  <a:pt x="114095" y="40732"/>
                </a:cubicBezTo>
                <a:cubicBezTo>
                  <a:pt x="115905" y="43447"/>
                  <a:pt x="117765" y="48838"/>
                  <a:pt x="120860" y="47806"/>
                </a:cubicBezTo>
                <a:cubicBezTo>
                  <a:pt x="125468" y="46269"/>
                  <a:pt x="128906" y="41874"/>
                  <a:pt x="131317" y="37657"/>
                </a:cubicBezTo>
                <a:cubicBezTo>
                  <a:pt x="132324" y="35895"/>
                  <a:pt x="133933" y="32226"/>
                  <a:pt x="135622" y="33352"/>
                </a:cubicBezTo>
                <a:cubicBezTo>
                  <a:pt x="142260" y="37776"/>
                  <a:pt x="149703" y="40945"/>
                  <a:pt x="157149" y="43808"/>
                </a:cubicBezTo>
                <a:cubicBezTo>
                  <a:pt x="162328" y="45799"/>
                  <a:pt x="168993" y="46366"/>
                  <a:pt x="172218" y="50881"/>
                </a:cubicBezTo>
                <a:cubicBezTo>
                  <a:pt x="173791" y="53083"/>
                  <a:pt x="173977" y="56097"/>
                  <a:pt x="175601" y="58262"/>
                </a:cubicBezTo>
                <a:cubicBezTo>
                  <a:pt x="178698" y="62389"/>
                  <a:pt x="185631" y="61143"/>
                  <a:pt x="190055" y="63797"/>
                </a:cubicBezTo>
                <a:cubicBezTo>
                  <a:pt x="193872" y="66086"/>
                  <a:pt x="197336" y="70886"/>
                  <a:pt x="201742" y="70256"/>
                </a:cubicBezTo>
                <a:cubicBezTo>
                  <a:pt x="207323" y="69458"/>
                  <a:pt x="208367" y="61126"/>
                  <a:pt x="211890" y="56724"/>
                </a:cubicBezTo>
                <a:cubicBezTo>
                  <a:pt x="215212" y="52573"/>
                  <a:pt x="220255" y="49965"/>
                  <a:pt x="225114" y="47806"/>
                </a:cubicBezTo>
                <a:cubicBezTo>
                  <a:pt x="227739" y="46640"/>
                  <a:pt x="229619" y="51441"/>
                  <a:pt x="232188" y="52726"/>
                </a:cubicBezTo>
                <a:cubicBezTo>
                  <a:pt x="236210" y="54737"/>
                  <a:pt x="240634" y="55948"/>
                  <a:pt x="244489" y="58262"/>
                </a:cubicBezTo>
                <a:cubicBezTo>
                  <a:pt x="248497" y="60668"/>
                  <a:pt x="251024" y="65739"/>
                  <a:pt x="255560" y="66873"/>
                </a:cubicBezTo>
                <a:cubicBezTo>
                  <a:pt x="259716" y="67912"/>
                  <a:pt x="263854" y="64419"/>
                  <a:pt x="267554" y="62260"/>
                </a:cubicBezTo>
                <a:cubicBezTo>
                  <a:pt x="279099" y="55524"/>
                  <a:pt x="283567" y="40473"/>
                  <a:pt x="294002" y="32121"/>
                </a:cubicBezTo>
                <a:cubicBezTo>
                  <a:pt x="296381" y="30217"/>
                  <a:pt x="297426" y="23993"/>
                  <a:pt x="300152" y="25356"/>
                </a:cubicBezTo>
                <a:cubicBezTo>
                  <a:pt x="301711" y="26135"/>
                  <a:pt x="301100" y="29104"/>
                  <a:pt x="302613" y="29969"/>
                </a:cubicBezTo>
                <a:cubicBezTo>
                  <a:pt x="304126" y="30834"/>
                  <a:pt x="305572" y="26958"/>
                  <a:pt x="307226" y="27508"/>
                </a:cubicBezTo>
                <a:cubicBezTo>
                  <a:pt x="309995" y="28429"/>
                  <a:pt x="308688" y="33203"/>
                  <a:pt x="309994" y="35812"/>
                </a:cubicBezTo>
                <a:cubicBezTo>
                  <a:pt x="313400" y="42619"/>
                  <a:pt x="319410" y="48277"/>
                  <a:pt x="325985" y="52111"/>
                </a:cubicBezTo>
                <a:cubicBezTo>
                  <a:pt x="328991" y="53864"/>
                  <a:pt x="330253" y="61046"/>
                  <a:pt x="333366" y="59492"/>
                </a:cubicBezTo>
                <a:cubicBezTo>
                  <a:pt x="336370" y="57992"/>
                  <a:pt x="333656" y="52445"/>
                  <a:pt x="335519" y="49651"/>
                </a:cubicBezTo>
                <a:cubicBezTo>
                  <a:pt x="340513" y="42163"/>
                  <a:pt x="346928" y="35680"/>
                  <a:pt x="351818" y="28124"/>
                </a:cubicBezTo>
                <a:cubicBezTo>
                  <a:pt x="354360" y="24195"/>
                  <a:pt x="355079" y="18923"/>
                  <a:pt x="358584" y="15822"/>
                </a:cubicBezTo>
                <a:cubicBezTo>
                  <a:pt x="364068" y="10971"/>
                  <a:pt x="372493" y="7549"/>
                  <a:pt x="374268" y="446"/>
                </a:cubicBezTo>
                <a:cubicBezTo>
                  <a:pt x="374303" y="305"/>
                  <a:pt x="374530" y="0"/>
                  <a:pt x="374576" y="138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86" name="Google Shape;186;p27"/>
          <p:cNvSpPr txBox="1">
            <a:spLocks noGrp="1"/>
          </p:cNvSpPr>
          <p:nvPr>
            <p:ph type="subTitle" idx="1"/>
          </p:nvPr>
        </p:nvSpPr>
        <p:spPr>
          <a:xfrm>
            <a:off x="6387735" y="4713600"/>
            <a:ext cx="1854000" cy="10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subTitle" idx="2"/>
          </p:nvPr>
        </p:nvSpPr>
        <p:spPr>
          <a:xfrm>
            <a:off x="8832667" y="4713600"/>
            <a:ext cx="1853200" cy="10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subTitle" idx="3"/>
          </p:nvPr>
        </p:nvSpPr>
        <p:spPr>
          <a:xfrm>
            <a:off x="1498667" y="4713600"/>
            <a:ext cx="1853600" cy="10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89" name="Google Shape;189;p27"/>
          <p:cNvSpPr txBox="1">
            <a:spLocks noGrp="1"/>
          </p:cNvSpPr>
          <p:nvPr>
            <p:ph type="subTitle" idx="4"/>
          </p:nvPr>
        </p:nvSpPr>
        <p:spPr>
          <a:xfrm>
            <a:off x="3943203" y="4713600"/>
            <a:ext cx="1853600" cy="10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90" name="Google Shape;190;p27"/>
          <p:cNvSpPr txBox="1">
            <a:spLocks noGrp="1"/>
          </p:cNvSpPr>
          <p:nvPr>
            <p:ph type="title"/>
          </p:nvPr>
        </p:nvSpPr>
        <p:spPr>
          <a:xfrm>
            <a:off x="1284380" y="3161168"/>
            <a:ext cx="2282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title" idx="5"/>
          </p:nvPr>
        </p:nvSpPr>
        <p:spPr>
          <a:xfrm>
            <a:off x="3728985" y="3161183"/>
            <a:ext cx="2282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27"/>
          <p:cNvSpPr txBox="1">
            <a:spLocks noGrp="1"/>
          </p:cNvSpPr>
          <p:nvPr>
            <p:ph type="title" idx="6"/>
          </p:nvPr>
        </p:nvSpPr>
        <p:spPr>
          <a:xfrm>
            <a:off x="6170733" y="3161168"/>
            <a:ext cx="2282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title" idx="7"/>
          </p:nvPr>
        </p:nvSpPr>
        <p:spPr>
          <a:xfrm>
            <a:off x="8618256" y="3161168"/>
            <a:ext cx="2282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33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title" idx="8"/>
          </p:nvPr>
        </p:nvSpPr>
        <p:spPr>
          <a:xfrm>
            <a:off x="807733" y="648833"/>
            <a:ext cx="1057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884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1E2E9-3D00-4DF6-80D7-198827C66685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80A7-43E4-4705-BD68-58139191A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7983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1">
  <p:cSld name="Title and One Column 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"/>
          <p:cNvSpPr/>
          <p:nvPr/>
        </p:nvSpPr>
        <p:spPr>
          <a:xfrm rot="515571">
            <a:off x="132711" y="136739"/>
            <a:ext cx="6003867" cy="1284251"/>
          </a:xfrm>
          <a:custGeom>
            <a:avLst/>
            <a:gdLst/>
            <a:ahLst/>
            <a:cxnLst/>
            <a:rect l="l" t="t" r="r" b="b"/>
            <a:pathLst>
              <a:path w="167256" h="68653" extrusionOk="0">
                <a:moveTo>
                  <a:pt x="0" y="8559"/>
                </a:moveTo>
                <a:cubicBezTo>
                  <a:pt x="9262" y="840"/>
                  <a:pt x="25941" y="-3386"/>
                  <a:pt x="35819" y="3527"/>
                </a:cubicBezTo>
                <a:cubicBezTo>
                  <a:pt x="49192" y="12887"/>
                  <a:pt x="53916" y="31634"/>
                  <a:pt x="67198" y="41122"/>
                </a:cubicBezTo>
                <a:cubicBezTo>
                  <a:pt x="76683" y="47898"/>
                  <a:pt x="89606" y="49799"/>
                  <a:pt x="101242" y="49115"/>
                </a:cubicBezTo>
                <a:cubicBezTo>
                  <a:pt x="109145" y="48650"/>
                  <a:pt x="116781" y="43925"/>
                  <a:pt x="124628" y="44971"/>
                </a:cubicBezTo>
                <a:cubicBezTo>
                  <a:pt x="135126" y="46371"/>
                  <a:pt x="144370" y="53108"/>
                  <a:pt x="153047" y="59180"/>
                </a:cubicBezTo>
                <a:cubicBezTo>
                  <a:pt x="157711" y="62444"/>
                  <a:pt x="161564" y="68653"/>
                  <a:pt x="167256" y="68653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oval" w="med" len="med"/>
          </a:ln>
        </p:spPr>
      </p:sp>
      <p:sp>
        <p:nvSpPr>
          <p:cNvPr id="197" name="Google Shape;197;p28"/>
          <p:cNvSpPr txBox="1">
            <a:spLocks noGrp="1"/>
          </p:cNvSpPr>
          <p:nvPr>
            <p:ph type="title"/>
          </p:nvPr>
        </p:nvSpPr>
        <p:spPr>
          <a:xfrm>
            <a:off x="2007500" y="3354233"/>
            <a:ext cx="3167600" cy="8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98" name="Google Shape;198;p28"/>
          <p:cNvSpPr txBox="1">
            <a:spLocks noGrp="1"/>
          </p:cNvSpPr>
          <p:nvPr>
            <p:ph type="body" idx="1"/>
          </p:nvPr>
        </p:nvSpPr>
        <p:spPr>
          <a:xfrm>
            <a:off x="2007433" y="4118567"/>
            <a:ext cx="3167600" cy="121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algn="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49659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/>
          <p:nvPr/>
        </p:nvSpPr>
        <p:spPr>
          <a:xfrm rot="-504627">
            <a:off x="5415948" y="632415"/>
            <a:ext cx="7296936" cy="1269749"/>
          </a:xfrm>
          <a:custGeom>
            <a:avLst/>
            <a:gdLst/>
            <a:ahLst/>
            <a:cxnLst/>
            <a:rect l="l" t="t" r="r" b="b"/>
            <a:pathLst>
              <a:path w="226758" h="38094" extrusionOk="0">
                <a:moveTo>
                  <a:pt x="226758" y="13025"/>
                </a:moveTo>
                <a:cubicBezTo>
                  <a:pt x="222710" y="29219"/>
                  <a:pt x="197668" y="36285"/>
                  <a:pt x="181170" y="33747"/>
                </a:cubicBezTo>
                <a:cubicBezTo>
                  <a:pt x="169719" y="31985"/>
                  <a:pt x="161892" y="20805"/>
                  <a:pt x="153047" y="13321"/>
                </a:cubicBezTo>
                <a:cubicBezTo>
                  <a:pt x="143955" y="5628"/>
                  <a:pt x="131802" y="0"/>
                  <a:pt x="119892" y="0"/>
                </a:cubicBezTo>
                <a:cubicBezTo>
                  <a:pt x="108605" y="0"/>
                  <a:pt x="98314" y="8970"/>
                  <a:pt x="90881" y="17465"/>
                </a:cubicBezTo>
                <a:cubicBezTo>
                  <a:pt x="83158" y="26291"/>
                  <a:pt x="71812" y="31814"/>
                  <a:pt x="60686" y="35523"/>
                </a:cubicBezTo>
                <a:cubicBezTo>
                  <a:pt x="40933" y="42107"/>
                  <a:pt x="14723" y="35445"/>
                  <a:pt x="0" y="20722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oval" w="med" len="med"/>
          </a:ln>
        </p:spPr>
      </p:sp>
      <p:sp>
        <p:nvSpPr>
          <p:cNvPr id="201" name="Google Shape;201;p29"/>
          <p:cNvSpPr txBox="1">
            <a:spLocks noGrp="1"/>
          </p:cNvSpPr>
          <p:nvPr>
            <p:ph type="title"/>
          </p:nvPr>
        </p:nvSpPr>
        <p:spPr>
          <a:xfrm>
            <a:off x="7084800" y="3354233"/>
            <a:ext cx="3167600" cy="8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02" name="Google Shape;202;p29"/>
          <p:cNvSpPr txBox="1">
            <a:spLocks noGrp="1"/>
          </p:cNvSpPr>
          <p:nvPr>
            <p:ph type="body" idx="1"/>
          </p:nvPr>
        </p:nvSpPr>
        <p:spPr>
          <a:xfrm>
            <a:off x="7084800" y="4118567"/>
            <a:ext cx="3167600" cy="121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16504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Число-заголовок 1">
  <p:cSld name="Число-заголовок 1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0"/>
          <p:cNvSpPr txBox="1">
            <a:spLocks noGrp="1"/>
          </p:cNvSpPr>
          <p:nvPr>
            <p:ph type="title" hasCustomPrompt="1"/>
          </p:nvPr>
        </p:nvSpPr>
        <p:spPr>
          <a:xfrm>
            <a:off x="1214800" y="2200033"/>
            <a:ext cx="9762400" cy="26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30"/>
          <p:cNvSpPr txBox="1">
            <a:spLocks noGrp="1"/>
          </p:cNvSpPr>
          <p:nvPr>
            <p:ph type="subTitle" idx="1"/>
          </p:nvPr>
        </p:nvSpPr>
        <p:spPr>
          <a:xfrm>
            <a:off x="2238133" y="4572351"/>
            <a:ext cx="7715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6" name="Google Shape;206;p30"/>
          <p:cNvSpPr/>
          <p:nvPr/>
        </p:nvSpPr>
        <p:spPr>
          <a:xfrm>
            <a:off x="-192267" y="-138833"/>
            <a:ext cx="12543653" cy="7122833"/>
          </a:xfrm>
          <a:custGeom>
            <a:avLst/>
            <a:gdLst/>
            <a:ahLst/>
            <a:cxnLst/>
            <a:rect l="l" t="t" r="r" b="b"/>
            <a:pathLst>
              <a:path w="363058" h="213685" extrusionOk="0">
                <a:moveTo>
                  <a:pt x="219863" y="3573"/>
                </a:moveTo>
                <a:cubicBezTo>
                  <a:pt x="196833" y="-1033"/>
                  <a:pt x="172193" y="-1531"/>
                  <a:pt x="149408" y="4165"/>
                </a:cubicBezTo>
                <a:cubicBezTo>
                  <a:pt x="134967" y="7775"/>
                  <a:pt x="119443" y="5285"/>
                  <a:pt x="105004" y="8901"/>
                </a:cubicBezTo>
                <a:cubicBezTo>
                  <a:pt x="82355" y="14573"/>
                  <a:pt x="60491" y="24123"/>
                  <a:pt x="40470" y="36136"/>
                </a:cubicBezTo>
                <a:cubicBezTo>
                  <a:pt x="32797" y="40740"/>
                  <a:pt x="27672" y="48820"/>
                  <a:pt x="22708" y="56266"/>
                </a:cubicBezTo>
                <a:cubicBezTo>
                  <a:pt x="18124" y="63141"/>
                  <a:pt x="10417" y="67821"/>
                  <a:pt x="6722" y="75212"/>
                </a:cubicBezTo>
                <a:cubicBezTo>
                  <a:pt x="1078" y="86501"/>
                  <a:pt x="210" y="99891"/>
                  <a:pt x="210" y="112512"/>
                </a:cubicBezTo>
                <a:cubicBezTo>
                  <a:pt x="210" y="121499"/>
                  <a:pt x="-631" y="131676"/>
                  <a:pt x="4354" y="139154"/>
                </a:cubicBezTo>
                <a:cubicBezTo>
                  <a:pt x="8406" y="145232"/>
                  <a:pt x="12126" y="151942"/>
                  <a:pt x="17971" y="156324"/>
                </a:cubicBezTo>
                <a:cubicBezTo>
                  <a:pt x="24234" y="161019"/>
                  <a:pt x="31974" y="163814"/>
                  <a:pt x="37509" y="169349"/>
                </a:cubicBezTo>
                <a:cubicBezTo>
                  <a:pt x="46222" y="178062"/>
                  <a:pt x="57448" y="184311"/>
                  <a:pt x="68888" y="188887"/>
                </a:cubicBezTo>
                <a:cubicBezTo>
                  <a:pt x="80036" y="193346"/>
                  <a:pt x="89609" y="202307"/>
                  <a:pt x="101452" y="204280"/>
                </a:cubicBezTo>
                <a:cubicBezTo>
                  <a:pt x="114862" y="206514"/>
                  <a:pt x="128254" y="208871"/>
                  <a:pt x="141712" y="210793"/>
                </a:cubicBezTo>
                <a:cubicBezTo>
                  <a:pt x="150701" y="212077"/>
                  <a:pt x="159989" y="209892"/>
                  <a:pt x="168946" y="211385"/>
                </a:cubicBezTo>
                <a:cubicBezTo>
                  <a:pt x="201430" y="216799"/>
                  <a:pt x="235986" y="211734"/>
                  <a:pt x="267228" y="201320"/>
                </a:cubicBezTo>
                <a:cubicBezTo>
                  <a:pt x="275459" y="198576"/>
                  <a:pt x="284333" y="197503"/>
                  <a:pt x="292094" y="193623"/>
                </a:cubicBezTo>
                <a:cubicBezTo>
                  <a:pt x="296013" y="191663"/>
                  <a:pt x="298832" y="187887"/>
                  <a:pt x="302751" y="185927"/>
                </a:cubicBezTo>
                <a:cubicBezTo>
                  <a:pt x="315981" y="179312"/>
                  <a:pt x="330184" y="173295"/>
                  <a:pt x="340643" y="162836"/>
                </a:cubicBezTo>
                <a:cubicBezTo>
                  <a:pt x="348307" y="155172"/>
                  <a:pt x="355776" y="146116"/>
                  <a:pt x="358405" y="135602"/>
                </a:cubicBezTo>
                <a:cubicBezTo>
                  <a:pt x="360287" y="128074"/>
                  <a:pt x="360185" y="120181"/>
                  <a:pt x="361365" y="112512"/>
                </a:cubicBezTo>
                <a:cubicBezTo>
                  <a:pt x="363142" y="100962"/>
                  <a:pt x="364887" y="87303"/>
                  <a:pt x="358405" y="77580"/>
                </a:cubicBezTo>
                <a:cubicBezTo>
                  <a:pt x="338208" y="47285"/>
                  <a:pt x="304327" y="23653"/>
                  <a:pt x="269004" y="14822"/>
                </a:cubicBezTo>
                <a:cubicBezTo>
                  <a:pt x="254005" y="11072"/>
                  <a:pt x="239468" y="3573"/>
                  <a:pt x="224008" y="3573"/>
                </a:cubicBezTo>
              </a:path>
            </a:pathLst>
          </a:cu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07" name="Google Shape;207;p30"/>
          <p:cNvSpPr/>
          <p:nvPr/>
        </p:nvSpPr>
        <p:spPr>
          <a:xfrm>
            <a:off x="-813967" y="-1184933"/>
            <a:ext cx="13900048" cy="9006871"/>
          </a:xfrm>
          <a:custGeom>
            <a:avLst/>
            <a:gdLst/>
            <a:ahLst/>
            <a:cxnLst/>
            <a:rect l="l" t="t" r="r" b="b"/>
            <a:pathLst>
              <a:path w="421469" h="273101" extrusionOk="0">
                <a:moveTo>
                  <a:pt x="282424" y="6802"/>
                </a:moveTo>
                <a:cubicBezTo>
                  <a:pt x="270491" y="836"/>
                  <a:pt x="255915" y="3671"/>
                  <a:pt x="242756" y="1474"/>
                </a:cubicBezTo>
                <a:cubicBezTo>
                  <a:pt x="228735" y="-867"/>
                  <a:pt x="214343" y="289"/>
                  <a:pt x="200128" y="289"/>
                </a:cubicBezTo>
                <a:cubicBezTo>
                  <a:pt x="164401" y="289"/>
                  <a:pt x="128636" y="8529"/>
                  <a:pt x="94742" y="19827"/>
                </a:cubicBezTo>
                <a:cubicBezTo>
                  <a:pt x="86265" y="22653"/>
                  <a:pt x="79643" y="29449"/>
                  <a:pt x="71651" y="33445"/>
                </a:cubicBezTo>
                <a:cubicBezTo>
                  <a:pt x="55974" y="41284"/>
                  <a:pt x="39972" y="50545"/>
                  <a:pt x="29023" y="64232"/>
                </a:cubicBezTo>
                <a:cubicBezTo>
                  <a:pt x="15538" y="81089"/>
                  <a:pt x="7209" y="102659"/>
                  <a:pt x="4157" y="124029"/>
                </a:cubicBezTo>
                <a:cubicBezTo>
                  <a:pt x="2502" y="135615"/>
                  <a:pt x="-1323" y="147417"/>
                  <a:pt x="604" y="158961"/>
                </a:cubicBezTo>
                <a:cubicBezTo>
                  <a:pt x="3647" y="177185"/>
                  <a:pt x="11425" y="195097"/>
                  <a:pt x="22511" y="209878"/>
                </a:cubicBezTo>
                <a:cubicBezTo>
                  <a:pt x="29119" y="218688"/>
                  <a:pt x="40343" y="222808"/>
                  <a:pt x="49153" y="229416"/>
                </a:cubicBezTo>
                <a:cubicBezTo>
                  <a:pt x="80064" y="252600"/>
                  <a:pt x="121754" y="257403"/>
                  <a:pt x="159868" y="263755"/>
                </a:cubicBezTo>
                <a:cubicBezTo>
                  <a:pt x="195014" y="269613"/>
                  <a:pt x="230954" y="275269"/>
                  <a:pt x="266438" y="272044"/>
                </a:cubicBezTo>
                <a:cubicBezTo>
                  <a:pt x="275095" y="271257"/>
                  <a:pt x="284056" y="272968"/>
                  <a:pt x="292489" y="270860"/>
                </a:cubicBezTo>
                <a:cubicBezTo>
                  <a:pt x="320320" y="263902"/>
                  <a:pt x="348579" y="251477"/>
                  <a:pt x="368864" y="231192"/>
                </a:cubicBezTo>
                <a:cubicBezTo>
                  <a:pt x="372921" y="227135"/>
                  <a:pt x="379485" y="226677"/>
                  <a:pt x="384258" y="223495"/>
                </a:cubicBezTo>
                <a:cubicBezTo>
                  <a:pt x="390545" y="219304"/>
                  <a:pt x="396084" y="214037"/>
                  <a:pt x="401427" y="208694"/>
                </a:cubicBezTo>
                <a:cubicBezTo>
                  <a:pt x="409605" y="200516"/>
                  <a:pt x="413424" y="188535"/>
                  <a:pt x="416229" y="177315"/>
                </a:cubicBezTo>
                <a:cubicBezTo>
                  <a:pt x="421735" y="155289"/>
                  <a:pt x="423511" y="131254"/>
                  <a:pt x="418005" y="109228"/>
                </a:cubicBezTo>
                <a:cubicBezTo>
                  <a:pt x="415903" y="100821"/>
                  <a:pt x="409787" y="93940"/>
                  <a:pt x="404980" y="86730"/>
                </a:cubicBezTo>
                <a:cubicBezTo>
                  <a:pt x="400361" y="79802"/>
                  <a:pt x="396576" y="72342"/>
                  <a:pt x="391955" y="65416"/>
                </a:cubicBezTo>
                <a:cubicBezTo>
                  <a:pt x="381140" y="49207"/>
                  <a:pt x="361496" y="40095"/>
                  <a:pt x="343406" y="32853"/>
                </a:cubicBezTo>
                <a:cubicBezTo>
                  <a:pt x="324224" y="25174"/>
                  <a:pt x="307822" y="6802"/>
                  <a:pt x="287160" y="6802"/>
                </a:cubicBezTo>
              </a:path>
            </a:pathLst>
          </a:cu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08" name="Google Shape;208;p30"/>
          <p:cNvSpPr/>
          <p:nvPr/>
        </p:nvSpPr>
        <p:spPr>
          <a:xfrm>
            <a:off x="841401" y="701267"/>
            <a:ext cx="10606980" cy="5497379"/>
          </a:xfrm>
          <a:custGeom>
            <a:avLst/>
            <a:gdLst/>
            <a:ahLst/>
            <a:cxnLst/>
            <a:rect l="l" t="t" r="r" b="b"/>
            <a:pathLst>
              <a:path w="302970" h="159483" extrusionOk="0">
                <a:moveTo>
                  <a:pt x="185003" y="2293"/>
                </a:moveTo>
                <a:cubicBezTo>
                  <a:pt x="177572" y="-1426"/>
                  <a:pt x="168447" y="516"/>
                  <a:pt x="160137" y="516"/>
                </a:cubicBezTo>
                <a:cubicBezTo>
                  <a:pt x="143895" y="516"/>
                  <a:pt x="127514" y="1476"/>
                  <a:pt x="111588" y="4661"/>
                </a:cubicBezTo>
                <a:cubicBezTo>
                  <a:pt x="99847" y="7009"/>
                  <a:pt x="87183" y="5543"/>
                  <a:pt x="76065" y="9989"/>
                </a:cubicBezTo>
                <a:cubicBezTo>
                  <a:pt x="53856" y="18870"/>
                  <a:pt x="29031" y="25634"/>
                  <a:pt x="12122" y="42552"/>
                </a:cubicBezTo>
                <a:cubicBezTo>
                  <a:pt x="-2152" y="56834"/>
                  <a:pt x="-3814" y="86141"/>
                  <a:pt x="7386" y="102942"/>
                </a:cubicBezTo>
                <a:cubicBezTo>
                  <a:pt x="17141" y="117574"/>
                  <a:pt x="28594" y="134090"/>
                  <a:pt x="45278" y="139650"/>
                </a:cubicBezTo>
                <a:cubicBezTo>
                  <a:pt x="63899" y="145855"/>
                  <a:pt x="82868" y="151194"/>
                  <a:pt x="102115" y="155043"/>
                </a:cubicBezTo>
                <a:cubicBezTo>
                  <a:pt x="113381" y="157296"/>
                  <a:pt x="125188" y="155752"/>
                  <a:pt x="136454" y="158004"/>
                </a:cubicBezTo>
                <a:cubicBezTo>
                  <a:pt x="148265" y="160365"/>
                  <a:pt x="160525" y="159188"/>
                  <a:pt x="172570" y="159188"/>
                </a:cubicBezTo>
                <a:cubicBezTo>
                  <a:pt x="184059" y="159188"/>
                  <a:pt x="196010" y="159860"/>
                  <a:pt x="206909" y="156227"/>
                </a:cubicBezTo>
                <a:cubicBezTo>
                  <a:pt x="217898" y="152564"/>
                  <a:pt x="227642" y="145418"/>
                  <a:pt x="238880" y="142610"/>
                </a:cubicBezTo>
                <a:cubicBezTo>
                  <a:pt x="256679" y="138162"/>
                  <a:pt x="274645" y="128276"/>
                  <a:pt x="285653" y="113599"/>
                </a:cubicBezTo>
                <a:cubicBezTo>
                  <a:pt x="296031" y="99762"/>
                  <a:pt x="308186" y="79338"/>
                  <a:pt x="300454" y="63867"/>
                </a:cubicBezTo>
                <a:cubicBezTo>
                  <a:pt x="284816" y="32577"/>
                  <a:pt x="246539" y="13888"/>
                  <a:pt x="212238" y="7029"/>
                </a:cubicBezTo>
                <a:cubicBezTo>
                  <a:pt x="204344" y="5450"/>
                  <a:pt x="196606" y="2293"/>
                  <a:pt x="188556" y="2293"/>
                </a:cubicBezTo>
              </a:path>
            </a:pathLst>
          </a:cu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271925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 1">
  <p:cSld name="Six Columns 1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2"/>
          <p:cNvSpPr txBox="1">
            <a:spLocks noGrp="1"/>
          </p:cNvSpPr>
          <p:nvPr>
            <p:ph type="title"/>
          </p:nvPr>
        </p:nvSpPr>
        <p:spPr>
          <a:xfrm>
            <a:off x="797967" y="656233"/>
            <a:ext cx="1058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32"/>
          <p:cNvSpPr txBox="1">
            <a:spLocks noGrp="1"/>
          </p:cNvSpPr>
          <p:nvPr>
            <p:ph type="title" idx="2"/>
          </p:nvPr>
        </p:nvSpPr>
        <p:spPr>
          <a:xfrm>
            <a:off x="1125867" y="2881664"/>
            <a:ext cx="30356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32"/>
          <p:cNvSpPr txBox="1">
            <a:spLocks noGrp="1"/>
          </p:cNvSpPr>
          <p:nvPr>
            <p:ph type="subTitle" idx="1"/>
          </p:nvPr>
        </p:nvSpPr>
        <p:spPr>
          <a:xfrm>
            <a:off x="1383033" y="3378564"/>
            <a:ext cx="25212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32"/>
          <p:cNvSpPr txBox="1">
            <a:spLocks noGrp="1"/>
          </p:cNvSpPr>
          <p:nvPr>
            <p:ph type="title" idx="3"/>
          </p:nvPr>
        </p:nvSpPr>
        <p:spPr>
          <a:xfrm>
            <a:off x="4578191" y="2881664"/>
            <a:ext cx="30356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32"/>
          <p:cNvSpPr txBox="1">
            <a:spLocks noGrp="1"/>
          </p:cNvSpPr>
          <p:nvPr>
            <p:ph type="subTitle" idx="4"/>
          </p:nvPr>
        </p:nvSpPr>
        <p:spPr>
          <a:xfrm>
            <a:off x="4835399" y="3378564"/>
            <a:ext cx="25212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32"/>
          <p:cNvSpPr txBox="1">
            <a:spLocks noGrp="1"/>
          </p:cNvSpPr>
          <p:nvPr>
            <p:ph type="title" idx="5"/>
          </p:nvPr>
        </p:nvSpPr>
        <p:spPr>
          <a:xfrm>
            <a:off x="8030529" y="2881664"/>
            <a:ext cx="30356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32"/>
          <p:cNvSpPr txBox="1">
            <a:spLocks noGrp="1"/>
          </p:cNvSpPr>
          <p:nvPr>
            <p:ph type="subTitle" idx="6"/>
          </p:nvPr>
        </p:nvSpPr>
        <p:spPr>
          <a:xfrm>
            <a:off x="8287751" y="3378564"/>
            <a:ext cx="25212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2"/>
          <p:cNvSpPr txBox="1">
            <a:spLocks noGrp="1"/>
          </p:cNvSpPr>
          <p:nvPr>
            <p:ph type="title" idx="7"/>
          </p:nvPr>
        </p:nvSpPr>
        <p:spPr>
          <a:xfrm>
            <a:off x="1125867" y="5051031"/>
            <a:ext cx="30356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32"/>
          <p:cNvSpPr txBox="1">
            <a:spLocks noGrp="1"/>
          </p:cNvSpPr>
          <p:nvPr>
            <p:ph type="subTitle" idx="8"/>
          </p:nvPr>
        </p:nvSpPr>
        <p:spPr>
          <a:xfrm>
            <a:off x="1383033" y="5547931"/>
            <a:ext cx="25212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32"/>
          <p:cNvSpPr txBox="1">
            <a:spLocks noGrp="1"/>
          </p:cNvSpPr>
          <p:nvPr>
            <p:ph type="title" idx="9"/>
          </p:nvPr>
        </p:nvSpPr>
        <p:spPr>
          <a:xfrm>
            <a:off x="4578191" y="5051031"/>
            <a:ext cx="30356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32"/>
          <p:cNvSpPr txBox="1">
            <a:spLocks noGrp="1"/>
          </p:cNvSpPr>
          <p:nvPr>
            <p:ph type="subTitle" idx="13"/>
          </p:nvPr>
        </p:nvSpPr>
        <p:spPr>
          <a:xfrm>
            <a:off x="4835399" y="5547931"/>
            <a:ext cx="25212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2"/>
          <p:cNvSpPr txBox="1">
            <a:spLocks noGrp="1"/>
          </p:cNvSpPr>
          <p:nvPr>
            <p:ph type="title" idx="14"/>
          </p:nvPr>
        </p:nvSpPr>
        <p:spPr>
          <a:xfrm>
            <a:off x="8030529" y="5051031"/>
            <a:ext cx="30356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2"/>
          <p:cNvSpPr txBox="1">
            <a:spLocks noGrp="1"/>
          </p:cNvSpPr>
          <p:nvPr>
            <p:ph type="subTitle" idx="15"/>
          </p:nvPr>
        </p:nvSpPr>
        <p:spPr>
          <a:xfrm>
            <a:off x="8287751" y="5547931"/>
            <a:ext cx="25212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32"/>
          <p:cNvSpPr/>
          <p:nvPr/>
        </p:nvSpPr>
        <p:spPr>
          <a:xfrm rot="7725931">
            <a:off x="10129083" y="-367529"/>
            <a:ext cx="1584552" cy="2542899"/>
          </a:xfrm>
          <a:custGeom>
            <a:avLst/>
            <a:gdLst/>
            <a:ahLst/>
            <a:cxnLst/>
            <a:rect l="l" t="t" r="r" b="b"/>
            <a:pathLst>
              <a:path w="33428" h="111252" extrusionOk="0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245799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and Credits">
  <p:cSld name="Thanks and Credits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3"/>
          <p:cNvSpPr txBox="1">
            <a:spLocks noGrp="1"/>
          </p:cNvSpPr>
          <p:nvPr>
            <p:ph type="title"/>
          </p:nvPr>
        </p:nvSpPr>
        <p:spPr>
          <a:xfrm>
            <a:off x="778467" y="794007"/>
            <a:ext cx="4670800" cy="1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6" name="Google Shape;236;p33"/>
          <p:cNvSpPr txBox="1">
            <a:spLocks noGrp="1"/>
          </p:cNvSpPr>
          <p:nvPr>
            <p:ph type="subTitle" idx="1"/>
          </p:nvPr>
        </p:nvSpPr>
        <p:spPr>
          <a:xfrm>
            <a:off x="783035" y="2263733"/>
            <a:ext cx="3929200" cy="1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7" name="Google Shape;237;p33"/>
          <p:cNvSpPr txBox="1"/>
          <p:nvPr/>
        </p:nvSpPr>
        <p:spPr>
          <a:xfrm>
            <a:off x="834212" y="4850800"/>
            <a:ext cx="4198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kern="0">
                <a:solidFill>
                  <a:srgbClr val="A1E8D9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333" b="1" kern="0">
                <a:solidFill>
                  <a:srgbClr val="A1E8D9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A1E8D9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333" b="1" kern="0">
                <a:solidFill>
                  <a:srgbClr val="A1E8D9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A1E8D9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" sz="1333" b="1" kern="0">
                <a:solidFill>
                  <a:srgbClr val="A1E8D9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333" kern="0">
                <a:solidFill>
                  <a:srgbClr val="A1E8D9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sz="1333" kern="0">
              <a:solidFill>
                <a:srgbClr val="A1E8D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endParaRPr sz="1333" b="1" kern="0">
              <a:solidFill>
                <a:srgbClr val="A1E8D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8" name="Google Shape;238;p33"/>
          <p:cNvSpPr/>
          <p:nvPr/>
        </p:nvSpPr>
        <p:spPr>
          <a:xfrm rot="5906790">
            <a:off x="3847314" y="-430716"/>
            <a:ext cx="1580909" cy="1960359"/>
          </a:xfrm>
          <a:custGeom>
            <a:avLst/>
            <a:gdLst/>
            <a:ahLst/>
            <a:cxnLst/>
            <a:rect l="l" t="t" r="r" b="b"/>
            <a:pathLst>
              <a:path w="33428" h="111252" extrusionOk="0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522630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4"/>
          <p:cNvSpPr txBox="1">
            <a:spLocks noGrp="1"/>
          </p:cNvSpPr>
          <p:nvPr>
            <p:ph type="title"/>
          </p:nvPr>
        </p:nvSpPr>
        <p:spPr>
          <a:xfrm>
            <a:off x="778467" y="652067"/>
            <a:ext cx="106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4"/>
          <p:cNvSpPr txBox="1">
            <a:spLocks noGrp="1"/>
          </p:cNvSpPr>
          <p:nvPr>
            <p:ph type="body" idx="1"/>
          </p:nvPr>
        </p:nvSpPr>
        <p:spPr>
          <a:xfrm>
            <a:off x="950967" y="2030033"/>
            <a:ext cx="5987600" cy="40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marR="67732" lvl="0" indent="-457189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600">
                <a:solidFill>
                  <a:srgbClr val="000000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39916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два столбца 1">
  <p:cSld name="Заголовок и два столбца 1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 txBox="1">
            <a:spLocks noGrp="1"/>
          </p:cNvSpPr>
          <p:nvPr>
            <p:ph type="body" idx="1"/>
          </p:nvPr>
        </p:nvSpPr>
        <p:spPr>
          <a:xfrm>
            <a:off x="812967" y="2584225"/>
            <a:ext cx="5040000" cy="37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marR="67732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400"/>
            </a:lvl1pPr>
            <a:lvl2pPr marL="1219170" lvl="1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244" name="Google Shape;244;p35"/>
          <p:cNvSpPr txBox="1">
            <a:spLocks noGrp="1"/>
          </p:cNvSpPr>
          <p:nvPr>
            <p:ph type="body" idx="2"/>
          </p:nvPr>
        </p:nvSpPr>
        <p:spPr>
          <a:xfrm>
            <a:off x="6344600" y="2864716"/>
            <a:ext cx="5040000" cy="33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733"/>
            </a:lvl1pPr>
            <a:lvl2pPr marL="1219170" lvl="1" indent="-4148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245" name="Google Shape;245;p35"/>
          <p:cNvSpPr txBox="1">
            <a:spLocks noGrp="1"/>
          </p:cNvSpPr>
          <p:nvPr>
            <p:ph type="title"/>
          </p:nvPr>
        </p:nvSpPr>
        <p:spPr>
          <a:xfrm>
            <a:off x="778467" y="660567"/>
            <a:ext cx="106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5"/>
          <p:cNvSpPr/>
          <p:nvPr/>
        </p:nvSpPr>
        <p:spPr>
          <a:xfrm rot="-2698925">
            <a:off x="10393763" y="-711950"/>
            <a:ext cx="1249920" cy="3579396"/>
          </a:xfrm>
          <a:custGeom>
            <a:avLst/>
            <a:gdLst/>
            <a:ahLst/>
            <a:cxnLst/>
            <a:rect l="l" t="t" r="r" b="b"/>
            <a:pathLst>
              <a:path w="55291" h="104775" extrusionOk="0">
                <a:moveTo>
                  <a:pt x="53767" y="0"/>
                </a:moveTo>
                <a:cubicBezTo>
                  <a:pt x="52109" y="11606"/>
                  <a:pt x="37989" y="19258"/>
                  <a:pt x="26716" y="22479"/>
                </a:cubicBezTo>
                <a:cubicBezTo>
                  <a:pt x="17320" y="25163"/>
                  <a:pt x="4147" y="27012"/>
                  <a:pt x="808" y="36195"/>
                </a:cubicBezTo>
                <a:cubicBezTo>
                  <a:pt x="-3391" y="47742"/>
                  <a:pt x="10039" y="59896"/>
                  <a:pt x="19096" y="68199"/>
                </a:cubicBezTo>
                <a:cubicBezTo>
                  <a:pt x="28194" y="76539"/>
                  <a:pt x="34372" y="87666"/>
                  <a:pt x="43099" y="96393"/>
                </a:cubicBezTo>
                <a:cubicBezTo>
                  <a:pt x="46586" y="99880"/>
                  <a:pt x="51804" y="101288"/>
                  <a:pt x="55291" y="104775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21937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дин столбец 1">
  <p:cSld name="Один столбец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/>
          <p:nvPr/>
        </p:nvSpPr>
        <p:spPr>
          <a:xfrm rot="120236">
            <a:off x="6029621" y="-85251"/>
            <a:ext cx="6302809" cy="1704861"/>
          </a:xfrm>
          <a:custGeom>
            <a:avLst/>
            <a:gdLst/>
            <a:ahLst/>
            <a:cxnLst/>
            <a:rect l="l" t="t" r="r" b="b"/>
            <a:pathLst>
              <a:path w="182649" h="63284" extrusionOk="0">
                <a:moveTo>
                  <a:pt x="182649" y="2302"/>
                </a:moveTo>
                <a:cubicBezTo>
                  <a:pt x="179506" y="-1888"/>
                  <a:pt x="172180" y="979"/>
                  <a:pt x="166960" y="1414"/>
                </a:cubicBezTo>
                <a:cubicBezTo>
                  <a:pt x="159029" y="2075"/>
                  <a:pt x="149794" y="2892"/>
                  <a:pt x="144166" y="8519"/>
                </a:cubicBezTo>
                <a:cubicBezTo>
                  <a:pt x="130652" y="22029"/>
                  <a:pt x="136093" y="51480"/>
                  <a:pt x="119003" y="60028"/>
                </a:cubicBezTo>
                <a:cubicBezTo>
                  <a:pt x="109695" y="64684"/>
                  <a:pt x="96245" y="63313"/>
                  <a:pt x="87920" y="57067"/>
                </a:cubicBezTo>
                <a:cubicBezTo>
                  <a:pt x="78959" y="50344"/>
                  <a:pt x="70296" y="41186"/>
                  <a:pt x="59205" y="39602"/>
                </a:cubicBezTo>
                <a:cubicBezTo>
                  <a:pt x="38163" y="36597"/>
                  <a:pt x="20164" y="56563"/>
                  <a:pt x="0" y="63284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oval" w="med" len="med"/>
          </a:ln>
        </p:spPr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>
            <a:off x="7084800" y="3354233"/>
            <a:ext cx="3167600" cy="8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body" idx="1"/>
          </p:nvPr>
        </p:nvSpPr>
        <p:spPr>
          <a:xfrm>
            <a:off x="7084800" y="4118567"/>
            <a:ext cx="3167600" cy="121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2330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1E2E9-3D00-4DF6-80D7-198827C66685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80A7-43E4-4705-BD68-58139191A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425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1E2E9-3D00-4DF6-80D7-198827C66685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80A7-43E4-4705-BD68-58139191A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185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1E2E9-3D00-4DF6-80D7-198827C66685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80A7-43E4-4705-BD68-58139191A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792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1E2E9-3D00-4DF6-80D7-198827C66685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80A7-43E4-4705-BD68-58139191A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211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1E2E9-3D00-4DF6-80D7-198827C66685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80A7-43E4-4705-BD68-58139191A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943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1E2E9-3D00-4DF6-80D7-198827C66685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80A7-43E4-4705-BD68-58139191A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839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1E2E9-3D00-4DF6-80D7-198827C66685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480A7-43E4-4705-BD68-58139191A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239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695D46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68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E37A17A-0671-4955-BD31-E44D55B51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106" y="955328"/>
            <a:ext cx="4385569" cy="4947343"/>
          </a:xfrm>
          <a:prstGeom prst="rect">
            <a:avLst/>
          </a:prstGeom>
        </p:spPr>
      </p:pic>
      <p:sp>
        <p:nvSpPr>
          <p:cNvPr id="28" name="Google Shape;259;p36">
            <a:extLst>
              <a:ext uri="{FF2B5EF4-FFF2-40B4-BE49-F238E27FC236}">
                <a16:creationId xmlns:a16="http://schemas.microsoft.com/office/drawing/2014/main" xmlns="" id="{B49751EC-4AED-419E-962A-D1752606FCAD}"/>
              </a:ext>
            </a:extLst>
          </p:cNvPr>
          <p:cNvSpPr txBox="1">
            <a:spLocks/>
          </p:cNvSpPr>
          <p:nvPr/>
        </p:nvSpPr>
        <p:spPr>
          <a:xfrm>
            <a:off x="4385569" y="2752077"/>
            <a:ext cx="3746377" cy="238809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1800" dirty="0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ГОСУДАРСТВЕННАЯ ПОДДЕРЖКА РАЗВИТИЯ ТУРИЗМА В</a:t>
            </a:r>
            <a:br>
              <a:rPr lang="ru-RU" sz="1800" dirty="0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ru-RU" sz="1800" dirty="0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ПРИДНЕСТРОВСКОЙ МОЛДАВСКОЙ РЕСПУБЛИКЕ</a:t>
            </a:r>
            <a:endParaRPr lang="ru-RU" sz="1800" dirty="0">
              <a:solidFill>
                <a:srgbClr val="FF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1334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344169" y="182880"/>
            <a:ext cx="9848088" cy="619860"/>
            <a:chOff x="125581" y="538277"/>
            <a:chExt cx="5415237" cy="915382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125581" y="538277"/>
              <a:ext cx="5415237" cy="915382"/>
            </a:xfrm>
            <a:prstGeom prst="roundRect">
              <a:avLst/>
            </a:prstGeom>
          </p:spPr>
          <p:style>
            <a:lnRef idx="3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170266" y="582962"/>
              <a:ext cx="5325867" cy="8260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1080" tIns="0" rIns="251080" bIns="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kern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6112" y="213139"/>
            <a:ext cx="10506456" cy="60654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+mj-lt"/>
              </a:rPr>
              <a:t>Фото объектов на </a:t>
            </a:r>
            <a:r>
              <a:rPr lang="ru-RU" sz="2400" b="1" dirty="0" smtClean="0">
                <a:solidFill>
                  <a:schemeClr val="accent1"/>
                </a:solidFill>
                <a:latin typeface="+mj-lt"/>
                <a:ea typeface="Roboto"/>
                <a:cs typeface="Roboto"/>
                <a:sym typeface="Roboto"/>
              </a:rPr>
              <a:t>маршруте между </a:t>
            </a:r>
            <a:r>
              <a:rPr lang="ru-RU" sz="2400" b="1" dirty="0" err="1" smtClean="0">
                <a:solidFill>
                  <a:schemeClr val="accent1"/>
                </a:solidFill>
                <a:latin typeface="+mj-lt"/>
                <a:ea typeface="Roboto"/>
                <a:cs typeface="Roboto"/>
                <a:sym typeface="Roboto"/>
              </a:rPr>
              <a:t>Рашковом</a:t>
            </a:r>
            <a:r>
              <a:rPr lang="ru-RU" sz="2400" b="1" dirty="0" smtClean="0">
                <a:solidFill>
                  <a:schemeClr val="accent1"/>
                </a:solidFill>
                <a:latin typeface="+mj-lt"/>
                <a:ea typeface="Roboto"/>
                <a:cs typeface="Roboto"/>
                <a:sym typeface="Roboto"/>
              </a:rPr>
              <a:t> и </a:t>
            </a:r>
            <a:r>
              <a:rPr lang="ru-RU" sz="2400" b="1" dirty="0" err="1" smtClean="0">
                <a:solidFill>
                  <a:schemeClr val="accent1"/>
                </a:solidFill>
                <a:latin typeface="+mj-lt"/>
                <a:ea typeface="Roboto"/>
                <a:cs typeface="Roboto"/>
                <a:sym typeface="Roboto"/>
              </a:rPr>
              <a:t>Строенцами</a:t>
            </a:r>
            <a:endParaRPr lang="ru-RU" sz="24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75" y="924099"/>
            <a:ext cx="5329200" cy="299898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213" y="924099"/>
            <a:ext cx="5329200" cy="299898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75" y="3656278"/>
            <a:ext cx="5329200" cy="299898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213" y="3656278"/>
            <a:ext cx="5329200" cy="299898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7361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576" y="237744"/>
            <a:ext cx="5393600" cy="89572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Планируется оборудовать экологическую тропу: 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688" y="1093800"/>
            <a:ext cx="5845632" cy="5389296"/>
          </a:xfrm>
        </p:spPr>
        <p:txBody>
          <a:bodyPr/>
          <a:lstStyle/>
          <a:p>
            <a:pPr marL="571500" indent="-457200" algn="l">
              <a:buFont typeface="Arial" panose="020B0604020202020204" pitchFamily="34" charset="0"/>
              <a:buChar char="•"/>
            </a:pPr>
            <a:r>
              <a:rPr lang="ru-RU" dirty="0"/>
              <a:t>д</a:t>
            </a:r>
            <a:r>
              <a:rPr lang="ru-RU" dirty="0" smtClean="0"/>
              <a:t>орожными указателями;</a:t>
            </a:r>
          </a:p>
          <a:p>
            <a:pPr marL="571500" indent="-457200" algn="l">
              <a:buFont typeface="Arial" panose="020B0604020202020204" pitchFamily="34" charset="0"/>
              <a:buChar char="•"/>
            </a:pPr>
            <a:r>
              <a:rPr lang="ru-RU" dirty="0"/>
              <a:t>п</a:t>
            </a:r>
            <a:r>
              <a:rPr lang="ru-RU" dirty="0" smtClean="0"/>
              <a:t>ешеходными указателями;</a:t>
            </a:r>
          </a:p>
          <a:p>
            <a:pPr marL="571500" indent="-457200" algn="l">
              <a:buFont typeface="Arial" panose="020B0604020202020204" pitchFamily="34" charset="0"/>
              <a:buChar char="•"/>
            </a:pPr>
            <a:r>
              <a:rPr lang="ru-RU" dirty="0"/>
              <a:t>и</a:t>
            </a:r>
            <a:r>
              <a:rPr lang="ru-RU" dirty="0" smtClean="0"/>
              <a:t>нформационными стендами с картой маршрута и описанием окружающей природы;</a:t>
            </a:r>
          </a:p>
          <a:p>
            <a:pPr marL="571500" indent="-457200" algn="l">
              <a:buFont typeface="Arial" panose="020B0604020202020204" pitchFamily="34" charset="0"/>
              <a:buChar char="•"/>
            </a:pPr>
            <a:r>
              <a:rPr lang="ru-RU" dirty="0"/>
              <a:t>о</a:t>
            </a:r>
            <a:r>
              <a:rPr lang="ru-RU" dirty="0" smtClean="0"/>
              <a:t>граждением безопасности в опасных местах тропы;</a:t>
            </a:r>
          </a:p>
          <a:p>
            <a:pPr marL="571500" indent="-457200" algn="l">
              <a:buFont typeface="Arial" panose="020B0604020202020204" pitchFamily="34" charset="0"/>
              <a:buChar char="•"/>
            </a:pPr>
            <a:r>
              <a:rPr lang="ru-RU" dirty="0"/>
              <a:t>б</a:t>
            </a:r>
            <a:r>
              <a:rPr lang="ru-RU" dirty="0" smtClean="0"/>
              <a:t>лагоустроенными местами отдыха;</a:t>
            </a:r>
          </a:p>
          <a:p>
            <a:pPr marL="571500" indent="-457200" algn="l">
              <a:buFont typeface="Arial" panose="020B0604020202020204" pitchFamily="34" charset="0"/>
              <a:buChar char="•"/>
            </a:pPr>
            <a:r>
              <a:rPr lang="ru-RU" dirty="0"/>
              <a:t>с</a:t>
            </a:r>
            <a:r>
              <a:rPr lang="ru-RU" dirty="0" smtClean="0"/>
              <a:t>мотровыми площадками;</a:t>
            </a:r>
          </a:p>
          <a:p>
            <a:pPr marL="571500" indent="-457200" algn="l">
              <a:buFont typeface="Arial" panose="020B0604020202020204" pitchFamily="34" charset="0"/>
              <a:buChar char="•"/>
            </a:pPr>
            <a:r>
              <a:rPr lang="ru-RU" dirty="0" smtClean="0"/>
              <a:t>навесным мостом и др.  </a:t>
            </a:r>
          </a:p>
          <a:p>
            <a:pPr marL="571500" indent="-457200" algn="l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571500" indent="-457200" algn="l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8" t="8591" r="24873" b="15179"/>
          <a:stretch/>
        </p:blipFill>
        <p:spPr>
          <a:xfrm rot="5400000">
            <a:off x="6413115" y="1232796"/>
            <a:ext cx="5620266" cy="3813048"/>
          </a:xfrm>
          <a:prstGeom prst="rect">
            <a:avLst/>
          </a:prstGeom>
        </p:spPr>
      </p:pic>
      <p:pic>
        <p:nvPicPr>
          <p:cNvPr id="1027" name="Picture 3" descr="D:\ЗАКАЧКИ\2023-12-01_11-33-3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24" y="3807726"/>
            <a:ext cx="5718048" cy="268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75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7"/>
          <p:cNvSpPr/>
          <p:nvPr/>
        </p:nvSpPr>
        <p:spPr>
          <a:xfrm>
            <a:off x="5463600" y="12367"/>
            <a:ext cx="6246400" cy="6852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5" name="Google Shape;265;p37"/>
          <p:cNvSpPr/>
          <p:nvPr/>
        </p:nvSpPr>
        <p:spPr>
          <a:xfrm rot="5400000">
            <a:off x="8516600" y="3193400"/>
            <a:ext cx="6868800" cy="482000"/>
          </a:xfrm>
          <a:prstGeom prst="rect">
            <a:avLst/>
          </a:prstGeom>
          <a:gradFill>
            <a:gsLst>
              <a:gs pos="0">
                <a:schemeClr val="tx1">
                  <a:lumMod val="50000"/>
                </a:schemeClr>
              </a:gs>
              <a:gs pos="100000">
                <a:srgbClr val="04523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66" name="Google Shape;266;p37"/>
          <p:cNvPicPr preferRelativeResize="0"/>
          <p:nvPr/>
        </p:nvPicPr>
        <p:blipFill rotWithShape="1">
          <a:blip r:embed="rId3">
            <a:alphaModFix/>
          </a:blip>
          <a:srcRect l="27901" r="38847"/>
          <a:stretch/>
        </p:blipFill>
        <p:spPr>
          <a:xfrm>
            <a:off x="109400" y="94200"/>
            <a:ext cx="3945997" cy="666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7"/>
          <p:cNvPicPr preferRelativeResize="0"/>
          <p:nvPr/>
        </p:nvPicPr>
        <p:blipFill rotWithShape="1">
          <a:blip r:embed="rId4">
            <a:alphaModFix/>
          </a:blip>
          <a:srcRect l="10554" r="10562"/>
          <a:stretch/>
        </p:blipFill>
        <p:spPr>
          <a:xfrm>
            <a:off x="4123002" y="85302"/>
            <a:ext cx="3946004" cy="666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7"/>
          <p:cNvPicPr preferRelativeResize="0"/>
          <p:nvPr/>
        </p:nvPicPr>
        <p:blipFill rotWithShape="1">
          <a:blip r:embed="rId5">
            <a:alphaModFix/>
          </a:blip>
          <a:srcRect l="12396" t="890" r="42393" b="-889"/>
          <a:stretch/>
        </p:blipFill>
        <p:spPr>
          <a:xfrm>
            <a:off x="8136599" y="94200"/>
            <a:ext cx="3945997" cy="666959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05;p56"/>
          <p:cNvSpPr txBox="1">
            <a:spLocks noGrp="1"/>
          </p:cNvSpPr>
          <p:nvPr>
            <p:ph type="title"/>
          </p:nvPr>
        </p:nvSpPr>
        <p:spPr>
          <a:xfrm>
            <a:off x="845236" y="-24165"/>
            <a:ext cx="10574171" cy="1407349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buClr>
                <a:schemeClr val="dk1"/>
              </a:buClr>
              <a:buSzPts val="990"/>
            </a:pPr>
            <a:r>
              <a:rPr lang="en" sz="4667" b="0" dirty="0">
                <a:solidFill>
                  <a:schemeClr val="lt1"/>
                </a:solidFill>
                <a:highlight>
                  <a:schemeClr val="accent1"/>
                </a:highlight>
                <a:latin typeface="Roboto Black"/>
                <a:ea typeface="Roboto Black"/>
                <a:cs typeface="Roboto Black"/>
                <a:sym typeface="Roboto Black"/>
              </a:rPr>
              <a:t>Открой для себя Приднестровье! </a:t>
            </a:r>
            <a:endParaRPr sz="4667" b="0" dirty="0">
              <a:solidFill>
                <a:schemeClr val="lt1"/>
              </a:solidFill>
              <a:highlight>
                <a:schemeClr val="accent1"/>
              </a:highlight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9" name="Google Shape;606;p56">
            <a:extLst>
              <a:ext uri="{FF2B5EF4-FFF2-40B4-BE49-F238E27FC236}">
                <a16:creationId xmlns:a16="http://schemas.microsoft.com/office/drawing/2014/main" xmlns="" id="{F915F628-9902-4DA3-A6CE-FD75D5640C6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90381" y="4528316"/>
            <a:ext cx="2038433" cy="2049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573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2904947230"/>
              </p:ext>
            </p:extLst>
          </p:nvPr>
        </p:nvGraphicFramePr>
        <p:xfrm>
          <a:off x="160187" y="1441682"/>
          <a:ext cx="9553147" cy="4774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1" y="307278"/>
            <a:ext cx="12192001" cy="75332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ru-RU" sz="1867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27" name="Google Shape;488;p51"/>
          <p:cNvSpPr txBox="1">
            <a:spLocks/>
          </p:cNvSpPr>
          <p:nvPr/>
        </p:nvSpPr>
        <p:spPr>
          <a:xfrm>
            <a:off x="0" y="338459"/>
            <a:ext cx="11697292" cy="877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T Sans Narrow"/>
              <a:buNone/>
              <a:defRPr sz="2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T Sans Narrow"/>
              <a:buNone/>
              <a:defRPr sz="2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T Sans Narrow"/>
              <a:buNone/>
              <a:defRPr sz="2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T Sans Narrow"/>
              <a:buNone/>
              <a:defRPr sz="2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T Sans Narrow"/>
              <a:buNone/>
              <a:defRPr sz="2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T Sans Narrow"/>
              <a:buNone/>
              <a:defRPr sz="2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T Sans Narrow"/>
              <a:buNone/>
              <a:defRPr sz="2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T Sans Narrow"/>
              <a:buNone/>
              <a:defRPr sz="2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pPr algn="ctr">
              <a:buClr>
                <a:srgbClr val="EF6C00"/>
              </a:buClr>
              <a:buSzPts val="990"/>
            </a:pPr>
            <a:r>
              <a:rPr lang="ru-RU" sz="2200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Основные направления Государственной целевой программы «Поддержка и развитие туризма в ПМР </a:t>
            </a:r>
            <a:r>
              <a:rPr lang="ru-RU" sz="2200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на </a:t>
            </a:r>
            <a:r>
              <a:rPr lang="ru-RU" sz="2200" kern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2019-2026 </a:t>
            </a:r>
            <a:r>
              <a:rPr lang="ru-RU" sz="2200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годы»</a:t>
            </a:r>
          </a:p>
        </p:txBody>
      </p:sp>
      <p:pic>
        <p:nvPicPr>
          <p:cNvPr id="5" name="Google Shape;609;p21">
            <a:extLst>
              <a:ext uri="{FF2B5EF4-FFF2-40B4-BE49-F238E27FC236}">
                <a16:creationId xmlns:a16="http://schemas.microsoft.com/office/drawing/2014/main" xmlns="" id="{29251BC0-F5AA-4600-AE2D-2D403143FD4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570" t="48504" r="-569" b="20208"/>
          <a:stretch/>
        </p:blipFill>
        <p:spPr>
          <a:xfrm>
            <a:off x="7350020" y="5677601"/>
            <a:ext cx="4726627" cy="10779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679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2"/>
          <p:cNvSpPr txBox="1">
            <a:spLocks noGrp="1"/>
          </p:cNvSpPr>
          <p:nvPr>
            <p:ph type="title"/>
          </p:nvPr>
        </p:nvSpPr>
        <p:spPr>
          <a:xfrm>
            <a:off x="2264248" y="-144875"/>
            <a:ext cx="7600400" cy="177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733" b="0" dirty="0">
                <a:latin typeface="Roboto Black"/>
                <a:ea typeface="Roboto Black"/>
                <a:cs typeface="Roboto Black"/>
                <a:sym typeface="Roboto Black"/>
              </a:rPr>
              <a:t>ТУРИСТИЧЕСКИЙ ПОРТАЛ “ПОЗНАВАЙ ПРИДНЕСТРОВЬЕ”</a:t>
            </a:r>
            <a:endParaRPr sz="3733" b="0" dirty="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grpSp>
        <p:nvGrpSpPr>
          <p:cNvPr id="500" name="Google Shape;500;p52"/>
          <p:cNvGrpSpPr/>
          <p:nvPr/>
        </p:nvGrpSpPr>
        <p:grpSpPr>
          <a:xfrm>
            <a:off x="3869149" y="2216493"/>
            <a:ext cx="4474604" cy="3574640"/>
            <a:chOff x="3852100" y="957350"/>
            <a:chExt cx="2111725" cy="1687000"/>
          </a:xfrm>
        </p:grpSpPr>
        <p:sp>
          <p:nvSpPr>
            <p:cNvPr id="501" name="Google Shape;501;p52"/>
            <p:cNvSpPr/>
            <p:nvPr/>
          </p:nvSpPr>
          <p:spPr>
            <a:xfrm>
              <a:off x="4590700" y="2624975"/>
              <a:ext cx="655450" cy="19375"/>
            </a:xfrm>
            <a:custGeom>
              <a:avLst/>
              <a:gdLst/>
              <a:ahLst/>
              <a:cxnLst/>
              <a:rect l="l" t="t" r="r" b="b"/>
              <a:pathLst>
                <a:path w="26218" h="775" extrusionOk="0">
                  <a:moveTo>
                    <a:pt x="1" y="0"/>
                  </a:moveTo>
                  <a:lnTo>
                    <a:pt x="1" y="21"/>
                  </a:lnTo>
                  <a:lnTo>
                    <a:pt x="1" y="63"/>
                  </a:lnTo>
                  <a:lnTo>
                    <a:pt x="1" y="63"/>
                  </a:lnTo>
                  <a:cubicBezTo>
                    <a:pt x="1" y="565"/>
                    <a:pt x="796" y="775"/>
                    <a:pt x="2867" y="775"/>
                  </a:cubicBezTo>
                  <a:lnTo>
                    <a:pt x="12827" y="775"/>
                  </a:lnTo>
                  <a:lnTo>
                    <a:pt x="13454" y="775"/>
                  </a:lnTo>
                  <a:lnTo>
                    <a:pt x="23393" y="775"/>
                  </a:lnTo>
                  <a:cubicBezTo>
                    <a:pt x="25485" y="775"/>
                    <a:pt x="26197" y="524"/>
                    <a:pt x="26218" y="0"/>
                  </a:cubicBezTo>
                  <a:lnTo>
                    <a:pt x="26009" y="0"/>
                  </a:lnTo>
                  <a:lnTo>
                    <a:pt x="2600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2" name="Google Shape;502;p52"/>
            <p:cNvSpPr/>
            <p:nvPr/>
          </p:nvSpPr>
          <p:spPr>
            <a:xfrm>
              <a:off x="4533150" y="2402650"/>
              <a:ext cx="764800" cy="235425"/>
            </a:xfrm>
            <a:custGeom>
              <a:avLst/>
              <a:gdLst/>
              <a:ahLst/>
              <a:cxnLst/>
              <a:rect l="l" t="t" r="r" b="b"/>
              <a:pathLst>
                <a:path w="30592" h="9417" extrusionOk="0">
                  <a:moveTo>
                    <a:pt x="25842" y="5922"/>
                  </a:moveTo>
                  <a:cubicBezTo>
                    <a:pt x="24000" y="4039"/>
                    <a:pt x="23917" y="1"/>
                    <a:pt x="23917" y="1"/>
                  </a:cubicBezTo>
                  <a:lnTo>
                    <a:pt x="15610" y="1"/>
                  </a:lnTo>
                  <a:lnTo>
                    <a:pt x="14982" y="1"/>
                  </a:lnTo>
                  <a:lnTo>
                    <a:pt x="6676" y="1"/>
                  </a:lnTo>
                  <a:cubicBezTo>
                    <a:pt x="6676" y="1"/>
                    <a:pt x="6592" y="4039"/>
                    <a:pt x="4751" y="5922"/>
                  </a:cubicBezTo>
                  <a:cubicBezTo>
                    <a:pt x="2909" y="7805"/>
                    <a:pt x="1" y="9417"/>
                    <a:pt x="5023" y="9417"/>
                  </a:cubicBezTo>
                  <a:lnTo>
                    <a:pt x="14982" y="9417"/>
                  </a:lnTo>
                  <a:lnTo>
                    <a:pt x="15610" y="9417"/>
                  </a:lnTo>
                  <a:lnTo>
                    <a:pt x="25570" y="9417"/>
                  </a:lnTo>
                  <a:cubicBezTo>
                    <a:pt x="30591" y="9417"/>
                    <a:pt x="27704" y="7805"/>
                    <a:pt x="25842" y="59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3" name="Google Shape;503;p52"/>
            <p:cNvSpPr/>
            <p:nvPr/>
          </p:nvSpPr>
          <p:spPr>
            <a:xfrm>
              <a:off x="3852100" y="2219575"/>
              <a:ext cx="2111725" cy="183100"/>
            </a:xfrm>
            <a:custGeom>
              <a:avLst/>
              <a:gdLst/>
              <a:ahLst/>
              <a:cxnLst/>
              <a:rect l="l" t="t" r="r" b="b"/>
              <a:pathLst>
                <a:path w="84469" h="7324" extrusionOk="0">
                  <a:moveTo>
                    <a:pt x="0" y="4855"/>
                  </a:moveTo>
                  <a:cubicBezTo>
                    <a:pt x="0" y="6236"/>
                    <a:pt x="1298" y="7324"/>
                    <a:pt x="2679" y="7324"/>
                  </a:cubicBezTo>
                  <a:lnTo>
                    <a:pt x="41659" y="7324"/>
                  </a:lnTo>
                  <a:lnTo>
                    <a:pt x="42998" y="7324"/>
                  </a:lnTo>
                  <a:lnTo>
                    <a:pt x="81979" y="7324"/>
                  </a:lnTo>
                  <a:cubicBezTo>
                    <a:pt x="83360" y="7324"/>
                    <a:pt x="84469" y="6236"/>
                    <a:pt x="84469" y="4855"/>
                  </a:cubicBezTo>
                  <a:lnTo>
                    <a:pt x="844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7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4" name="Google Shape;504;p52"/>
            <p:cNvSpPr/>
            <p:nvPr/>
          </p:nvSpPr>
          <p:spPr>
            <a:xfrm>
              <a:off x="3852100" y="957350"/>
              <a:ext cx="2111725" cy="1262250"/>
            </a:xfrm>
            <a:custGeom>
              <a:avLst/>
              <a:gdLst/>
              <a:ahLst/>
              <a:cxnLst/>
              <a:rect l="l" t="t" r="r" b="b"/>
              <a:pathLst>
                <a:path w="84469" h="50490" extrusionOk="0">
                  <a:moveTo>
                    <a:pt x="80807" y="3140"/>
                  </a:moveTo>
                  <a:lnTo>
                    <a:pt x="80807" y="46828"/>
                  </a:lnTo>
                  <a:lnTo>
                    <a:pt x="3662" y="46828"/>
                  </a:lnTo>
                  <a:lnTo>
                    <a:pt x="3662" y="3140"/>
                  </a:lnTo>
                  <a:close/>
                  <a:moveTo>
                    <a:pt x="2679" y="1"/>
                  </a:moveTo>
                  <a:cubicBezTo>
                    <a:pt x="1298" y="1"/>
                    <a:pt x="0" y="984"/>
                    <a:pt x="0" y="2386"/>
                  </a:cubicBezTo>
                  <a:lnTo>
                    <a:pt x="0" y="50490"/>
                  </a:lnTo>
                  <a:lnTo>
                    <a:pt x="84469" y="50490"/>
                  </a:lnTo>
                  <a:lnTo>
                    <a:pt x="84469" y="2386"/>
                  </a:lnTo>
                  <a:cubicBezTo>
                    <a:pt x="84469" y="984"/>
                    <a:pt x="83360" y="1"/>
                    <a:pt x="8197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5" name="Google Shape;505;p52"/>
            <p:cNvSpPr/>
            <p:nvPr/>
          </p:nvSpPr>
          <p:spPr>
            <a:xfrm>
              <a:off x="3852100" y="2219575"/>
              <a:ext cx="2111725" cy="183100"/>
            </a:xfrm>
            <a:custGeom>
              <a:avLst/>
              <a:gdLst/>
              <a:ahLst/>
              <a:cxnLst/>
              <a:rect l="l" t="t" r="r" b="b"/>
              <a:pathLst>
                <a:path w="84469" h="7324" extrusionOk="0">
                  <a:moveTo>
                    <a:pt x="0" y="4562"/>
                  </a:moveTo>
                  <a:cubicBezTo>
                    <a:pt x="0" y="5964"/>
                    <a:pt x="1298" y="7324"/>
                    <a:pt x="2679" y="7324"/>
                  </a:cubicBezTo>
                  <a:lnTo>
                    <a:pt x="41659" y="7324"/>
                  </a:lnTo>
                  <a:lnTo>
                    <a:pt x="42998" y="7324"/>
                  </a:lnTo>
                  <a:lnTo>
                    <a:pt x="81979" y="7324"/>
                  </a:lnTo>
                  <a:cubicBezTo>
                    <a:pt x="83360" y="7324"/>
                    <a:pt x="84469" y="5964"/>
                    <a:pt x="84469" y="4562"/>
                  </a:cubicBezTo>
                  <a:lnTo>
                    <a:pt x="844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506" name="Google Shape;50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1201" y="2362668"/>
            <a:ext cx="4110433" cy="2516233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52"/>
          <p:cNvSpPr txBox="1">
            <a:spLocks noGrp="1"/>
          </p:cNvSpPr>
          <p:nvPr>
            <p:ph type="title"/>
          </p:nvPr>
        </p:nvSpPr>
        <p:spPr>
          <a:xfrm>
            <a:off x="3483017" y="5977967"/>
            <a:ext cx="5246800" cy="51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 fontScale="90000"/>
          </a:bodyPr>
          <a:lstStyle/>
          <a:p>
            <a:pPr algn="ctr">
              <a:buClr>
                <a:schemeClr val="dk1"/>
              </a:buClr>
              <a:buSzPct val="55000"/>
            </a:pPr>
            <a:r>
              <a:rPr lang="en" sz="2667">
                <a:latin typeface="Roboto"/>
                <a:ea typeface="Roboto"/>
                <a:cs typeface="Roboto"/>
                <a:sym typeface="Roboto"/>
              </a:rPr>
              <a:t>www.pridnestrovie-tourism.com</a:t>
            </a:r>
            <a:endParaRPr sz="2667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66" name="Google Shape;566;p52"/>
          <p:cNvPicPr preferRelativeResize="0"/>
          <p:nvPr/>
        </p:nvPicPr>
        <p:blipFill rotWithShape="1">
          <a:blip r:embed="rId4">
            <a:alphaModFix/>
          </a:blip>
          <a:srcRect l="8549" t="16456" r="8928" b="9249"/>
          <a:stretch/>
        </p:blipFill>
        <p:spPr>
          <a:xfrm>
            <a:off x="4051200" y="2681583"/>
            <a:ext cx="4110432" cy="2081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732" y="4423511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5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86327"/>
            <a:ext cx="12192000" cy="1182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" name="Овал 5"/>
          <p:cNvSpPr/>
          <p:nvPr/>
        </p:nvSpPr>
        <p:spPr>
          <a:xfrm>
            <a:off x="827129" y="2044236"/>
            <a:ext cx="720000" cy="72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bg1"/>
              </a:solidFill>
            </a:endParaRPr>
          </a:p>
        </p:txBody>
      </p:sp>
      <p:sp>
        <p:nvSpPr>
          <p:cNvPr id="565" name="Google Shape;565;p52"/>
          <p:cNvSpPr txBox="1">
            <a:spLocks noGrp="1"/>
          </p:cNvSpPr>
          <p:nvPr>
            <p:ph type="title"/>
          </p:nvPr>
        </p:nvSpPr>
        <p:spPr>
          <a:xfrm>
            <a:off x="2246028" y="6098439"/>
            <a:ext cx="7645649" cy="620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spcFirstLastPara="1" wrap="square" lIns="121900" tIns="121900" rIns="121900" bIns="121900" anchor="b" anchorCtr="0">
            <a:normAutofit fontScale="90000"/>
          </a:bodyPr>
          <a:lstStyle/>
          <a:p>
            <a:pPr algn="ctr">
              <a:buClr>
                <a:schemeClr val="dk1"/>
              </a:buClr>
              <a:buSzPct val="55000"/>
            </a:pPr>
            <a:r>
              <a:rPr lang="en" sz="2667" b="1" dirty="0">
                <a:solidFill>
                  <a:schemeClr val="tx1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www.pridnestrovie-tourism.com</a:t>
            </a:r>
            <a:endParaRPr sz="2667" b="1" dirty="0">
              <a:solidFill>
                <a:schemeClr val="tx1">
                  <a:lumMod val="50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8" name="Google Shape;498;p52"/>
          <p:cNvSpPr txBox="1">
            <a:spLocks noGrp="1"/>
          </p:cNvSpPr>
          <p:nvPr>
            <p:ph type="subTitle" idx="1"/>
          </p:nvPr>
        </p:nvSpPr>
        <p:spPr>
          <a:xfrm>
            <a:off x="1683923" y="3929595"/>
            <a:ext cx="3431931" cy="10523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l">
              <a:spcAft>
                <a:spcPts val="1600"/>
              </a:spcAft>
              <a:buClr>
                <a:schemeClr val="dk1"/>
              </a:buClr>
              <a:buSzPct val="47826"/>
            </a:pPr>
            <a:r>
              <a:rPr lang="ru-RU" b="1" dirty="0" smtClean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50</a:t>
            </a:r>
            <a:r>
              <a:rPr lang="ru-RU" sz="1600" b="1" dirty="0" smtClean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туристических маршрутов             с интерактивной картой</a:t>
            </a:r>
            <a:endParaRPr sz="16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8" name="Google Shape;508;p52"/>
          <p:cNvSpPr txBox="1">
            <a:spLocks noGrp="1"/>
          </p:cNvSpPr>
          <p:nvPr>
            <p:ph type="body" idx="4294967295"/>
          </p:nvPr>
        </p:nvSpPr>
        <p:spPr>
          <a:xfrm>
            <a:off x="7224184" y="1920654"/>
            <a:ext cx="4967816" cy="117051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67"/>
              </a:spcAft>
              <a:buClr>
                <a:schemeClr val="dk1"/>
              </a:buClr>
              <a:buSzPts val="1100"/>
              <a:buNone/>
            </a:pPr>
            <a:r>
              <a:rPr lang="en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18</a:t>
            </a:r>
            <a:r>
              <a:rPr lang="en" sz="16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потенциальных и                                                </a:t>
            </a:r>
            <a:endParaRPr lang="ru-RU" sz="16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spcAft>
                <a:spcPts val="1600"/>
              </a:spcAft>
              <a:buClr>
                <a:schemeClr val="dk1"/>
              </a:buClr>
              <a:buSzPts val="1100"/>
              <a:buNone/>
            </a:pPr>
            <a:r>
              <a:rPr lang="en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74</a:t>
            </a:r>
            <a:r>
              <a:rPr lang="en" sz="16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 действующих рекреационных зон</a:t>
            </a:r>
            <a:endParaRPr sz="16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9" name="Google Shape;509;p52"/>
          <p:cNvSpPr txBox="1">
            <a:spLocks noGrp="1"/>
          </p:cNvSpPr>
          <p:nvPr>
            <p:ph type="body" idx="4294967295"/>
          </p:nvPr>
        </p:nvSpPr>
        <p:spPr>
          <a:xfrm>
            <a:off x="1655398" y="4919978"/>
            <a:ext cx="4474633" cy="132975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Clr>
                <a:schemeClr val="dk1"/>
              </a:buClr>
              <a:buSzPts val="1100"/>
              <a:buNone/>
            </a:pPr>
            <a:r>
              <a:rPr lang="en" sz="3333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12</a:t>
            </a:r>
            <a:r>
              <a:rPr lang="en" sz="16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 виртуальных 3D туров</a:t>
            </a:r>
            <a:endParaRPr sz="16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0" name="Google Shape;510;p52"/>
          <p:cNvSpPr txBox="1">
            <a:spLocks noGrp="1"/>
          </p:cNvSpPr>
          <p:nvPr>
            <p:ph type="body" idx="4294967295"/>
          </p:nvPr>
        </p:nvSpPr>
        <p:spPr>
          <a:xfrm>
            <a:off x="7332627" y="3931135"/>
            <a:ext cx="3246967" cy="514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1600"/>
              </a:spcAft>
              <a:buClr>
                <a:schemeClr val="dk1"/>
              </a:buClr>
              <a:buSzPts val="1100"/>
              <a:buNone/>
            </a:pPr>
            <a:r>
              <a:rPr lang="ru-RU" sz="16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Промышленный </a:t>
            </a:r>
            <a:r>
              <a:rPr lang="en" sz="16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туризм</a:t>
            </a:r>
            <a:endParaRPr sz="16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7" name="Google Shape;507;p52"/>
          <p:cNvSpPr txBox="1">
            <a:spLocks noGrp="1"/>
          </p:cNvSpPr>
          <p:nvPr>
            <p:ph type="body" idx="4294967295"/>
          </p:nvPr>
        </p:nvSpPr>
        <p:spPr>
          <a:xfrm>
            <a:off x="7332627" y="4978540"/>
            <a:ext cx="5118100" cy="47937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1600"/>
              </a:spcAft>
              <a:buClr>
                <a:schemeClr val="dk1"/>
              </a:buClr>
              <a:buSzPts val="1100"/>
              <a:buNone/>
            </a:pPr>
            <a:r>
              <a:rPr lang="en" sz="16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Гостевые дома</a:t>
            </a:r>
            <a:endParaRPr sz="16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" name="Google Shape;498;p52"/>
          <p:cNvSpPr txBox="1">
            <a:spLocks/>
          </p:cNvSpPr>
          <p:nvPr/>
        </p:nvSpPr>
        <p:spPr>
          <a:xfrm>
            <a:off x="7258395" y="3084315"/>
            <a:ext cx="3898000" cy="8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spcAft>
                <a:spcPts val="1600"/>
              </a:spcAft>
              <a:buClr>
                <a:schemeClr val="dk1"/>
              </a:buClr>
              <a:buSzPct val="47826"/>
              <a:buNone/>
            </a:pPr>
            <a:r>
              <a:rPr lang="ru-RU" sz="16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Календарь событий</a:t>
            </a:r>
          </a:p>
        </p:txBody>
      </p:sp>
      <p:sp>
        <p:nvSpPr>
          <p:cNvPr id="74" name="Google Shape;499;p52"/>
          <p:cNvSpPr txBox="1">
            <a:spLocks/>
          </p:cNvSpPr>
          <p:nvPr/>
        </p:nvSpPr>
        <p:spPr>
          <a:xfrm>
            <a:off x="0" y="395887"/>
            <a:ext cx="12192000" cy="1158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T Sans Narrow"/>
              <a:buNone/>
              <a:defRPr sz="2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T Sans Narrow"/>
              <a:buNone/>
              <a:defRPr sz="2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T Sans Narrow"/>
              <a:buNone/>
              <a:defRPr sz="2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T Sans Narrow"/>
              <a:buNone/>
              <a:defRPr sz="2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T Sans Narrow"/>
              <a:buNone/>
              <a:defRPr sz="2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T Sans Narrow"/>
              <a:buNone/>
              <a:defRPr sz="2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T Sans Narrow"/>
              <a:buNone/>
              <a:defRPr sz="2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T Sans Narrow"/>
              <a:buNone/>
              <a:defRPr sz="2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pPr algn="ctr">
              <a:spcAft>
                <a:spcPts val="667"/>
              </a:spcAft>
              <a:buClr>
                <a:schemeClr val="dk1"/>
              </a:buClr>
              <a:buSzPts val="1100"/>
            </a:pPr>
            <a:r>
              <a:rPr lang="ru-RU" sz="3733" b="0" dirty="0">
                <a:solidFill>
                  <a:schemeClr val="tx1">
                    <a:lumMod val="50000"/>
                  </a:schemeClr>
                </a:solidFill>
                <a:latin typeface="Roboto Black"/>
                <a:ea typeface="Roboto Black"/>
                <a:cs typeface="Roboto Black"/>
                <a:sym typeface="Roboto Black"/>
              </a:rPr>
              <a:t>ТУРИСТИЧЕСКИЙ ПОРТАЛ</a:t>
            </a:r>
            <a:endParaRPr lang="en-US" sz="3733" b="0" dirty="0">
              <a:solidFill>
                <a:schemeClr val="tx1">
                  <a:lumMod val="50000"/>
                </a:schemeClr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algn="ctr">
              <a:spcAft>
                <a:spcPts val="667"/>
              </a:spcAft>
              <a:buClr>
                <a:schemeClr val="dk1"/>
              </a:buClr>
              <a:buSzPts val="1100"/>
            </a:pPr>
            <a:r>
              <a:rPr lang="ru-RU" sz="3733" b="0" dirty="0">
                <a:solidFill>
                  <a:schemeClr val="tx1">
                    <a:lumMod val="50000"/>
                  </a:schemeClr>
                </a:solidFill>
                <a:latin typeface="Roboto Black"/>
                <a:ea typeface="Roboto Black"/>
                <a:cs typeface="Roboto Black"/>
                <a:sym typeface="Roboto Black"/>
              </a:rPr>
              <a:t>“ПОЗНАВАЙ ПРИДНЕСТРОВЬЕ”</a:t>
            </a:r>
          </a:p>
        </p:txBody>
      </p:sp>
      <p:sp>
        <p:nvSpPr>
          <p:cNvPr id="76" name="Google Shape;498;p52"/>
          <p:cNvSpPr txBox="1">
            <a:spLocks/>
          </p:cNvSpPr>
          <p:nvPr/>
        </p:nvSpPr>
        <p:spPr>
          <a:xfrm>
            <a:off x="1547741" y="2024520"/>
            <a:ext cx="3675024" cy="68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25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l">
              <a:spcAft>
                <a:spcPts val="1600"/>
              </a:spcAft>
              <a:buClr>
                <a:schemeClr val="dk1"/>
              </a:buClr>
              <a:buSzPct val="47826"/>
            </a:pPr>
            <a:r>
              <a:rPr lang="ru-RU" sz="3333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670</a:t>
            </a:r>
            <a:r>
              <a:rPr lang="ru-RU" sz="16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объектов в Путеводителе</a:t>
            </a:r>
          </a:p>
        </p:txBody>
      </p:sp>
      <p:grpSp>
        <p:nvGrpSpPr>
          <p:cNvPr id="77" name="Google Shape;256;p36"/>
          <p:cNvGrpSpPr/>
          <p:nvPr/>
        </p:nvGrpSpPr>
        <p:grpSpPr>
          <a:xfrm>
            <a:off x="1000135" y="2134186"/>
            <a:ext cx="370821" cy="534900"/>
            <a:chOff x="4228025" y="711850"/>
            <a:chExt cx="687750" cy="101206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8" name="Google Shape;257;p36"/>
            <p:cNvSpPr/>
            <p:nvPr/>
          </p:nvSpPr>
          <p:spPr>
            <a:xfrm>
              <a:off x="4355750" y="828800"/>
              <a:ext cx="432300" cy="432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79" name="Google Shape;258;p36"/>
            <p:cNvSpPr/>
            <p:nvPr/>
          </p:nvSpPr>
          <p:spPr>
            <a:xfrm flipH="1">
              <a:off x="4228025" y="711850"/>
              <a:ext cx="687750" cy="1012069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gradFill>
              <a:gsLst>
                <a:gs pos="0">
                  <a:srgbClr val="00D897"/>
                </a:gs>
                <a:gs pos="100000">
                  <a:srgbClr val="04523B"/>
                </a:gs>
              </a:gsLst>
              <a:lin ang="5400012" scaled="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/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</p:grpSp>
      <p:sp>
        <p:nvSpPr>
          <p:cNvPr id="82" name="Google Shape;498;p52"/>
          <p:cNvSpPr txBox="1">
            <a:spLocks/>
          </p:cNvSpPr>
          <p:nvPr/>
        </p:nvSpPr>
        <p:spPr>
          <a:xfrm>
            <a:off x="1581952" y="2775031"/>
            <a:ext cx="3675024" cy="68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25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l">
              <a:spcAft>
                <a:spcPts val="1600"/>
              </a:spcAft>
              <a:buClr>
                <a:schemeClr val="dk1"/>
              </a:buClr>
              <a:buSzPct val="47826"/>
            </a:pPr>
            <a:r>
              <a:rPr lang="ru-RU" sz="3333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14</a:t>
            </a:r>
            <a:r>
              <a:rPr lang="ru-RU" sz="16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туристических агентств и экскурсоводов</a:t>
            </a:r>
          </a:p>
        </p:txBody>
      </p:sp>
      <p:sp>
        <p:nvSpPr>
          <p:cNvPr id="83" name="Овал 82"/>
          <p:cNvSpPr/>
          <p:nvPr/>
        </p:nvSpPr>
        <p:spPr>
          <a:xfrm>
            <a:off x="827129" y="2921712"/>
            <a:ext cx="720000" cy="72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bg1"/>
              </a:solidFill>
            </a:endParaRPr>
          </a:p>
        </p:txBody>
      </p:sp>
      <p:sp>
        <p:nvSpPr>
          <p:cNvPr id="10" name="Овальная выноска 9"/>
          <p:cNvSpPr/>
          <p:nvPr/>
        </p:nvSpPr>
        <p:spPr>
          <a:xfrm>
            <a:off x="929070" y="3117155"/>
            <a:ext cx="512951" cy="300903"/>
          </a:xfrm>
          <a:prstGeom prst="wedgeEllipseCallout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bg1"/>
              </a:solidFill>
            </a:endParaRPr>
          </a:p>
        </p:txBody>
      </p:sp>
      <p:sp>
        <p:nvSpPr>
          <p:cNvPr id="91" name="Овал 90"/>
          <p:cNvSpPr/>
          <p:nvPr/>
        </p:nvSpPr>
        <p:spPr>
          <a:xfrm>
            <a:off x="840689" y="3861676"/>
            <a:ext cx="720000" cy="72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bg1"/>
              </a:solidFill>
            </a:endParaRPr>
          </a:p>
        </p:txBody>
      </p:sp>
      <p:grpSp>
        <p:nvGrpSpPr>
          <p:cNvPr id="511" name="Google Shape;511;p52"/>
          <p:cNvGrpSpPr/>
          <p:nvPr/>
        </p:nvGrpSpPr>
        <p:grpSpPr>
          <a:xfrm>
            <a:off x="972449" y="3968775"/>
            <a:ext cx="478191" cy="472540"/>
            <a:chOff x="4028876" y="1578419"/>
            <a:chExt cx="400004" cy="395233"/>
          </a:xfrm>
        </p:grpSpPr>
        <p:sp>
          <p:nvSpPr>
            <p:cNvPr id="512" name="Google Shape;512;p52"/>
            <p:cNvSpPr/>
            <p:nvPr/>
          </p:nvSpPr>
          <p:spPr>
            <a:xfrm>
              <a:off x="4303127" y="1734785"/>
              <a:ext cx="125752" cy="212169"/>
            </a:xfrm>
            <a:custGeom>
              <a:avLst/>
              <a:gdLst/>
              <a:ahLst/>
              <a:cxnLst/>
              <a:rect l="l" t="t" r="r" b="b"/>
              <a:pathLst>
                <a:path w="5694" h="9608" extrusionOk="0">
                  <a:moveTo>
                    <a:pt x="0" y="0"/>
                  </a:moveTo>
                  <a:lnTo>
                    <a:pt x="0" y="8077"/>
                  </a:lnTo>
                  <a:cubicBezTo>
                    <a:pt x="463" y="8255"/>
                    <a:pt x="925" y="8326"/>
                    <a:pt x="1388" y="8326"/>
                  </a:cubicBezTo>
                  <a:lnTo>
                    <a:pt x="1922" y="8326"/>
                  </a:lnTo>
                  <a:cubicBezTo>
                    <a:pt x="2055" y="8317"/>
                    <a:pt x="2188" y="8313"/>
                    <a:pt x="2322" y="8313"/>
                  </a:cubicBezTo>
                  <a:cubicBezTo>
                    <a:pt x="2722" y="8313"/>
                    <a:pt x="3122" y="8353"/>
                    <a:pt x="3523" y="8433"/>
                  </a:cubicBezTo>
                  <a:cubicBezTo>
                    <a:pt x="4092" y="8575"/>
                    <a:pt x="4555" y="8967"/>
                    <a:pt x="4804" y="9500"/>
                  </a:cubicBezTo>
                  <a:cubicBezTo>
                    <a:pt x="4804" y="9536"/>
                    <a:pt x="4839" y="9571"/>
                    <a:pt x="4839" y="9607"/>
                  </a:cubicBezTo>
                  <a:cubicBezTo>
                    <a:pt x="5337" y="9429"/>
                    <a:pt x="5693" y="8967"/>
                    <a:pt x="5693" y="8433"/>
                  </a:cubicBezTo>
                  <a:lnTo>
                    <a:pt x="5693" y="1673"/>
                  </a:lnTo>
                  <a:cubicBezTo>
                    <a:pt x="5658" y="1673"/>
                    <a:pt x="5622" y="1708"/>
                    <a:pt x="5586" y="1708"/>
                  </a:cubicBezTo>
                  <a:cubicBezTo>
                    <a:pt x="5231" y="1922"/>
                    <a:pt x="4875" y="2100"/>
                    <a:pt x="4519" y="2242"/>
                  </a:cubicBezTo>
                  <a:cubicBezTo>
                    <a:pt x="4199" y="2349"/>
                    <a:pt x="3843" y="2420"/>
                    <a:pt x="3487" y="2420"/>
                  </a:cubicBezTo>
                  <a:cubicBezTo>
                    <a:pt x="3448" y="2422"/>
                    <a:pt x="3410" y="2424"/>
                    <a:pt x="3372" y="2424"/>
                  </a:cubicBezTo>
                  <a:cubicBezTo>
                    <a:pt x="2882" y="2424"/>
                    <a:pt x="2427" y="2216"/>
                    <a:pt x="2064" y="1886"/>
                  </a:cubicBezTo>
                  <a:cubicBezTo>
                    <a:pt x="1815" y="1637"/>
                    <a:pt x="1637" y="1352"/>
                    <a:pt x="1495" y="997"/>
                  </a:cubicBezTo>
                  <a:cubicBezTo>
                    <a:pt x="1388" y="783"/>
                    <a:pt x="1281" y="605"/>
                    <a:pt x="1139" y="427"/>
                  </a:cubicBezTo>
                  <a:cubicBezTo>
                    <a:pt x="819" y="178"/>
                    <a:pt x="427" y="3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13" name="Google Shape;513;p52"/>
            <p:cNvSpPr/>
            <p:nvPr/>
          </p:nvSpPr>
          <p:spPr>
            <a:xfrm>
              <a:off x="4303127" y="1937502"/>
              <a:ext cx="84100" cy="35376"/>
            </a:xfrm>
            <a:custGeom>
              <a:avLst/>
              <a:gdLst/>
              <a:ahLst/>
              <a:cxnLst/>
              <a:rect l="l" t="t" r="r" b="b"/>
              <a:pathLst>
                <a:path w="3808" h="1602" extrusionOk="0">
                  <a:moveTo>
                    <a:pt x="0" y="0"/>
                  </a:moveTo>
                  <a:lnTo>
                    <a:pt x="0" y="1601"/>
                  </a:lnTo>
                  <a:lnTo>
                    <a:pt x="3807" y="641"/>
                  </a:lnTo>
                  <a:cubicBezTo>
                    <a:pt x="3665" y="463"/>
                    <a:pt x="3452" y="320"/>
                    <a:pt x="3238" y="249"/>
                  </a:cubicBezTo>
                  <a:cubicBezTo>
                    <a:pt x="2925" y="197"/>
                    <a:pt x="2613" y="164"/>
                    <a:pt x="2300" y="164"/>
                  </a:cubicBezTo>
                  <a:cubicBezTo>
                    <a:pt x="2186" y="164"/>
                    <a:pt x="2072" y="168"/>
                    <a:pt x="1957" y="178"/>
                  </a:cubicBezTo>
                  <a:lnTo>
                    <a:pt x="1388" y="178"/>
                  </a:lnTo>
                  <a:cubicBezTo>
                    <a:pt x="925" y="178"/>
                    <a:pt x="463" y="10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14" name="Google Shape;514;p52"/>
            <p:cNvSpPr/>
            <p:nvPr/>
          </p:nvSpPr>
          <p:spPr>
            <a:xfrm>
              <a:off x="4228458" y="1595709"/>
              <a:ext cx="51105" cy="111583"/>
            </a:xfrm>
            <a:custGeom>
              <a:avLst/>
              <a:gdLst/>
              <a:ahLst/>
              <a:cxnLst/>
              <a:rect l="l" t="t" r="r" b="b"/>
              <a:pathLst>
                <a:path w="2314" h="5053" extrusionOk="0">
                  <a:moveTo>
                    <a:pt x="819" y="0"/>
                  </a:moveTo>
                  <a:cubicBezTo>
                    <a:pt x="819" y="36"/>
                    <a:pt x="784" y="36"/>
                    <a:pt x="784" y="72"/>
                  </a:cubicBezTo>
                  <a:cubicBezTo>
                    <a:pt x="286" y="748"/>
                    <a:pt x="1" y="1530"/>
                    <a:pt x="1" y="2384"/>
                  </a:cubicBezTo>
                  <a:cubicBezTo>
                    <a:pt x="143" y="3665"/>
                    <a:pt x="1068" y="4697"/>
                    <a:pt x="2314" y="5053"/>
                  </a:cubicBezTo>
                  <a:lnTo>
                    <a:pt x="2314" y="356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15" name="Google Shape;515;p52"/>
            <p:cNvSpPr/>
            <p:nvPr/>
          </p:nvSpPr>
          <p:spPr>
            <a:xfrm>
              <a:off x="4029671" y="1825941"/>
              <a:ext cx="124957" cy="144751"/>
            </a:xfrm>
            <a:custGeom>
              <a:avLst/>
              <a:gdLst/>
              <a:ahLst/>
              <a:cxnLst/>
              <a:rect l="l" t="t" r="r" b="b"/>
              <a:pathLst>
                <a:path w="5658" h="6555" extrusionOk="0">
                  <a:moveTo>
                    <a:pt x="1651" y="0"/>
                  </a:moveTo>
                  <a:cubicBezTo>
                    <a:pt x="1297" y="0"/>
                    <a:pt x="961" y="142"/>
                    <a:pt x="712" y="391"/>
                  </a:cubicBezTo>
                  <a:cubicBezTo>
                    <a:pt x="356" y="747"/>
                    <a:pt x="142" y="1209"/>
                    <a:pt x="0" y="1672"/>
                  </a:cubicBezTo>
                  <a:lnTo>
                    <a:pt x="0" y="5337"/>
                  </a:lnTo>
                  <a:cubicBezTo>
                    <a:pt x="0" y="6012"/>
                    <a:pt x="555" y="6554"/>
                    <a:pt x="1210" y="6554"/>
                  </a:cubicBezTo>
                  <a:cubicBezTo>
                    <a:pt x="1315" y="6554"/>
                    <a:pt x="1422" y="6540"/>
                    <a:pt x="1530" y="6511"/>
                  </a:cubicBezTo>
                  <a:lnTo>
                    <a:pt x="5657" y="5479"/>
                  </a:lnTo>
                  <a:lnTo>
                    <a:pt x="5657" y="2241"/>
                  </a:lnTo>
                  <a:cubicBezTo>
                    <a:pt x="5471" y="2283"/>
                    <a:pt x="5281" y="2303"/>
                    <a:pt x="5091" y="2303"/>
                  </a:cubicBezTo>
                  <a:cubicBezTo>
                    <a:pt x="4631" y="2303"/>
                    <a:pt x="4175" y="2183"/>
                    <a:pt x="3772" y="1957"/>
                  </a:cubicBezTo>
                  <a:cubicBezTo>
                    <a:pt x="3345" y="1672"/>
                    <a:pt x="2989" y="1281"/>
                    <a:pt x="2740" y="854"/>
                  </a:cubicBezTo>
                  <a:cubicBezTo>
                    <a:pt x="2455" y="427"/>
                    <a:pt x="2277" y="142"/>
                    <a:pt x="1957" y="35"/>
                  </a:cubicBezTo>
                  <a:cubicBezTo>
                    <a:pt x="1855" y="12"/>
                    <a:pt x="1752" y="0"/>
                    <a:pt x="16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16" name="Google Shape;516;p52"/>
            <p:cNvSpPr/>
            <p:nvPr/>
          </p:nvSpPr>
          <p:spPr>
            <a:xfrm>
              <a:off x="4028876" y="1578419"/>
              <a:ext cx="124957" cy="275126"/>
            </a:xfrm>
            <a:custGeom>
              <a:avLst/>
              <a:gdLst/>
              <a:ahLst/>
              <a:cxnLst/>
              <a:rect l="l" t="t" r="r" b="b"/>
              <a:pathLst>
                <a:path w="5658" h="12459" extrusionOk="0">
                  <a:moveTo>
                    <a:pt x="3768" y="2903"/>
                  </a:moveTo>
                  <a:cubicBezTo>
                    <a:pt x="4179" y="2903"/>
                    <a:pt x="4533" y="3465"/>
                    <a:pt x="4128" y="3843"/>
                  </a:cubicBezTo>
                  <a:lnTo>
                    <a:pt x="3772" y="4164"/>
                  </a:lnTo>
                  <a:lnTo>
                    <a:pt x="4128" y="4519"/>
                  </a:lnTo>
                  <a:cubicBezTo>
                    <a:pt x="4412" y="4840"/>
                    <a:pt x="4199" y="5409"/>
                    <a:pt x="3736" y="5409"/>
                  </a:cubicBezTo>
                  <a:cubicBezTo>
                    <a:pt x="3594" y="5409"/>
                    <a:pt x="3452" y="5373"/>
                    <a:pt x="3381" y="5267"/>
                  </a:cubicBezTo>
                  <a:lnTo>
                    <a:pt x="3025" y="4911"/>
                  </a:lnTo>
                  <a:lnTo>
                    <a:pt x="2705" y="5267"/>
                  </a:lnTo>
                  <a:cubicBezTo>
                    <a:pt x="2598" y="5373"/>
                    <a:pt x="2456" y="5409"/>
                    <a:pt x="2313" y="5409"/>
                  </a:cubicBezTo>
                  <a:cubicBezTo>
                    <a:pt x="2171" y="5409"/>
                    <a:pt x="2064" y="5338"/>
                    <a:pt x="1957" y="5267"/>
                  </a:cubicBezTo>
                  <a:cubicBezTo>
                    <a:pt x="1744" y="5053"/>
                    <a:pt x="1744" y="4733"/>
                    <a:pt x="1957" y="4519"/>
                  </a:cubicBezTo>
                  <a:lnTo>
                    <a:pt x="2278" y="4164"/>
                  </a:lnTo>
                  <a:lnTo>
                    <a:pt x="1957" y="3843"/>
                  </a:lnTo>
                  <a:cubicBezTo>
                    <a:pt x="1575" y="3461"/>
                    <a:pt x="1926" y="2932"/>
                    <a:pt x="2336" y="2932"/>
                  </a:cubicBezTo>
                  <a:cubicBezTo>
                    <a:pt x="2460" y="2932"/>
                    <a:pt x="2589" y="2980"/>
                    <a:pt x="2705" y="3096"/>
                  </a:cubicBezTo>
                  <a:lnTo>
                    <a:pt x="3025" y="3416"/>
                  </a:lnTo>
                  <a:lnTo>
                    <a:pt x="3381" y="3096"/>
                  </a:lnTo>
                  <a:cubicBezTo>
                    <a:pt x="3501" y="2959"/>
                    <a:pt x="3637" y="2903"/>
                    <a:pt x="3768" y="2903"/>
                  </a:cubicBezTo>
                  <a:close/>
                  <a:moveTo>
                    <a:pt x="5658" y="1"/>
                  </a:moveTo>
                  <a:lnTo>
                    <a:pt x="926" y="1210"/>
                  </a:lnTo>
                  <a:cubicBezTo>
                    <a:pt x="392" y="1317"/>
                    <a:pt x="0" y="1815"/>
                    <a:pt x="0" y="2385"/>
                  </a:cubicBezTo>
                  <a:lnTo>
                    <a:pt x="0" y="10853"/>
                  </a:lnTo>
                  <a:cubicBezTo>
                    <a:pt x="448" y="10405"/>
                    <a:pt x="1052" y="10152"/>
                    <a:pt x="1682" y="10152"/>
                  </a:cubicBezTo>
                  <a:cubicBezTo>
                    <a:pt x="1903" y="10152"/>
                    <a:pt x="2127" y="10183"/>
                    <a:pt x="2349" y="10248"/>
                  </a:cubicBezTo>
                  <a:cubicBezTo>
                    <a:pt x="2918" y="10497"/>
                    <a:pt x="3381" y="10924"/>
                    <a:pt x="3665" y="11493"/>
                  </a:cubicBezTo>
                  <a:cubicBezTo>
                    <a:pt x="3843" y="11778"/>
                    <a:pt x="4057" y="12063"/>
                    <a:pt x="4341" y="12276"/>
                  </a:cubicBezTo>
                  <a:cubicBezTo>
                    <a:pt x="4612" y="12389"/>
                    <a:pt x="4896" y="12458"/>
                    <a:pt x="5177" y="12458"/>
                  </a:cubicBezTo>
                  <a:cubicBezTo>
                    <a:pt x="5340" y="12458"/>
                    <a:pt x="5501" y="12435"/>
                    <a:pt x="5658" y="12383"/>
                  </a:cubicBezTo>
                  <a:lnTo>
                    <a:pt x="56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17" name="Google Shape;517;p52"/>
            <p:cNvSpPr/>
            <p:nvPr/>
          </p:nvSpPr>
          <p:spPr>
            <a:xfrm>
              <a:off x="4178170" y="1852926"/>
              <a:ext cx="101392" cy="120725"/>
            </a:xfrm>
            <a:custGeom>
              <a:avLst/>
              <a:gdLst/>
              <a:ahLst/>
              <a:cxnLst/>
              <a:rect l="l" t="t" r="r" b="b"/>
              <a:pathLst>
                <a:path w="4591" h="5467" extrusionOk="0">
                  <a:moveTo>
                    <a:pt x="2262" y="1"/>
                  </a:moveTo>
                  <a:cubicBezTo>
                    <a:pt x="2196" y="1"/>
                    <a:pt x="2130" y="8"/>
                    <a:pt x="2065" y="23"/>
                  </a:cubicBezTo>
                  <a:cubicBezTo>
                    <a:pt x="1566" y="130"/>
                    <a:pt x="1068" y="272"/>
                    <a:pt x="606" y="485"/>
                  </a:cubicBezTo>
                  <a:cubicBezTo>
                    <a:pt x="392" y="592"/>
                    <a:pt x="214" y="663"/>
                    <a:pt x="1" y="735"/>
                  </a:cubicBezTo>
                  <a:lnTo>
                    <a:pt x="1" y="4293"/>
                  </a:lnTo>
                  <a:lnTo>
                    <a:pt x="4591" y="5467"/>
                  </a:lnTo>
                  <a:lnTo>
                    <a:pt x="4591" y="3296"/>
                  </a:lnTo>
                  <a:cubicBezTo>
                    <a:pt x="4377" y="3154"/>
                    <a:pt x="4199" y="2941"/>
                    <a:pt x="4057" y="2727"/>
                  </a:cubicBezTo>
                  <a:cubicBezTo>
                    <a:pt x="3808" y="2336"/>
                    <a:pt x="3630" y="1909"/>
                    <a:pt x="3488" y="1482"/>
                  </a:cubicBezTo>
                  <a:cubicBezTo>
                    <a:pt x="3417" y="1197"/>
                    <a:pt x="3274" y="912"/>
                    <a:pt x="3168" y="663"/>
                  </a:cubicBezTo>
                  <a:cubicBezTo>
                    <a:pt x="3045" y="266"/>
                    <a:pt x="2661" y="1"/>
                    <a:pt x="22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18" name="Google Shape;518;p52"/>
            <p:cNvSpPr/>
            <p:nvPr/>
          </p:nvSpPr>
          <p:spPr>
            <a:xfrm>
              <a:off x="4178170" y="1578419"/>
              <a:ext cx="101392" cy="306461"/>
            </a:xfrm>
            <a:custGeom>
              <a:avLst/>
              <a:gdLst/>
              <a:ahLst/>
              <a:cxnLst/>
              <a:rect l="l" t="t" r="r" b="b"/>
              <a:pathLst>
                <a:path w="4591" h="13878" extrusionOk="0">
                  <a:moveTo>
                    <a:pt x="1" y="1"/>
                  </a:moveTo>
                  <a:lnTo>
                    <a:pt x="1" y="12027"/>
                  </a:lnTo>
                  <a:lnTo>
                    <a:pt x="179" y="11956"/>
                  </a:lnTo>
                  <a:cubicBezTo>
                    <a:pt x="748" y="11707"/>
                    <a:pt x="1317" y="11493"/>
                    <a:pt x="1922" y="11387"/>
                  </a:cubicBezTo>
                  <a:cubicBezTo>
                    <a:pt x="2028" y="11370"/>
                    <a:pt x="2133" y="11362"/>
                    <a:pt x="2236" y="11362"/>
                  </a:cubicBezTo>
                  <a:cubicBezTo>
                    <a:pt x="3043" y="11362"/>
                    <a:pt x="3777" y="11840"/>
                    <a:pt x="4093" y="12596"/>
                  </a:cubicBezTo>
                  <a:cubicBezTo>
                    <a:pt x="4271" y="12916"/>
                    <a:pt x="4377" y="13237"/>
                    <a:pt x="4484" y="13557"/>
                  </a:cubicBezTo>
                  <a:cubicBezTo>
                    <a:pt x="4520" y="13664"/>
                    <a:pt x="4555" y="13770"/>
                    <a:pt x="4591" y="13877"/>
                  </a:cubicBezTo>
                  <a:lnTo>
                    <a:pt x="4591" y="6939"/>
                  </a:lnTo>
                  <a:cubicBezTo>
                    <a:pt x="3737" y="6725"/>
                    <a:pt x="2954" y="6298"/>
                    <a:pt x="2349" y="5694"/>
                  </a:cubicBezTo>
                  <a:cubicBezTo>
                    <a:pt x="1673" y="5018"/>
                    <a:pt x="1282" y="4128"/>
                    <a:pt x="1211" y="3203"/>
                  </a:cubicBezTo>
                  <a:cubicBezTo>
                    <a:pt x="1211" y="2242"/>
                    <a:pt x="1495" y="1317"/>
                    <a:pt x="2029" y="5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19" name="Google Shape;519;p52"/>
            <p:cNvSpPr/>
            <p:nvPr/>
          </p:nvSpPr>
          <p:spPr>
            <a:xfrm>
              <a:off x="4302332" y="1580097"/>
              <a:ext cx="125752" cy="184654"/>
            </a:xfrm>
            <a:custGeom>
              <a:avLst/>
              <a:gdLst/>
              <a:ahLst/>
              <a:cxnLst/>
              <a:rect l="l" t="t" r="r" b="b"/>
              <a:pathLst>
                <a:path w="5694" h="8362" extrusionOk="0">
                  <a:moveTo>
                    <a:pt x="4431" y="0"/>
                  </a:moveTo>
                  <a:cubicBezTo>
                    <a:pt x="4342" y="0"/>
                    <a:pt x="4253" y="10"/>
                    <a:pt x="4164" y="31"/>
                  </a:cubicBezTo>
                  <a:lnTo>
                    <a:pt x="1" y="1063"/>
                  </a:lnTo>
                  <a:lnTo>
                    <a:pt x="36" y="5938"/>
                  </a:lnTo>
                  <a:cubicBezTo>
                    <a:pt x="748" y="5938"/>
                    <a:pt x="1424" y="6222"/>
                    <a:pt x="1922" y="6685"/>
                  </a:cubicBezTo>
                  <a:cubicBezTo>
                    <a:pt x="2135" y="6934"/>
                    <a:pt x="2313" y="7219"/>
                    <a:pt x="2456" y="7539"/>
                  </a:cubicBezTo>
                  <a:cubicBezTo>
                    <a:pt x="2562" y="7752"/>
                    <a:pt x="2669" y="7966"/>
                    <a:pt x="2847" y="8144"/>
                  </a:cubicBezTo>
                  <a:cubicBezTo>
                    <a:pt x="3075" y="8289"/>
                    <a:pt x="3340" y="8362"/>
                    <a:pt x="3606" y="8362"/>
                  </a:cubicBezTo>
                  <a:cubicBezTo>
                    <a:pt x="3795" y="8362"/>
                    <a:pt x="3986" y="8325"/>
                    <a:pt x="4164" y="8251"/>
                  </a:cubicBezTo>
                  <a:cubicBezTo>
                    <a:pt x="4484" y="8108"/>
                    <a:pt x="4768" y="7966"/>
                    <a:pt x="5053" y="7788"/>
                  </a:cubicBezTo>
                  <a:cubicBezTo>
                    <a:pt x="5267" y="7681"/>
                    <a:pt x="5480" y="7575"/>
                    <a:pt x="5694" y="7468"/>
                  </a:cubicBezTo>
                  <a:lnTo>
                    <a:pt x="5694" y="1241"/>
                  </a:lnTo>
                  <a:cubicBezTo>
                    <a:pt x="5694" y="552"/>
                    <a:pt x="5086" y="0"/>
                    <a:pt x="4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</p:grpSp>
      <p:sp>
        <p:nvSpPr>
          <p:cNvPr id="92" name="Овал 91"/>
          <p:cNvSpPr/>
          <p:nvPr/>
        </p:nvSpPr>
        <p:spPr>
          <a:xfrm>
            <a:off x="6306132" y="2048796"/>
            <a:ext cx="720000" cy="72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bg1"/>
              </a:solidFill>
            </a:endParaRPr>
          </a:p>
        </p:txBody>
      </p:sp>
      <p:grpSp>
        <p:nvGrpSpPr>
          <p:cNvPr id="520" name="Google Shape;520;p52"/>
          <p:cNvGrpSpPr/>
          <p:nvPr/>
        </p:nvGrpSpPr>
        <p:grpSpPr>
          <a:xfrm>
            <a:off x="6359455" y="2109606"/>
            <a:ext cx="613355" cy="472513"/>
            <a:chOff x="2102092" y="2199909"/>
            <a:chExt cx="403913" cy="311165"/>
          </a:xfrm>
        </p:grpSpPr>
        <p:sp>
          <p:nvSpPr>
            <p:cNvPr id="521" name="Google Shape;521;p52"/>
            <p:cNvSpPr/>
            <p:nvPr/>
          </p:nvSpPr>
          <p:spPr>
            <a:xfrm>
              <a:off x="2245887" y="2199909"/>
              <a:ext cx="260117" cy="311165"/>
            </a:xfrm>
            <a:custGeom>
              <a:avLst/>
              <a:gdLst/>
              <a:ahLst/>
              <a:cxnLst/>
              <a:rect l="l" t="t" r="r" b="b"/>
              <a:pathLst>
                <a:path w="11778" h="14091" extrusionOk="0">
                  <a:moveTo>
                    <a:pt x="0" y="1"/>
                  </a:moveTo>
                  <a:cubicBezTo>
                    <a:pt x="641" y="2634"/>
                    <a:pt x="1566" y="5196"/>
                    <a:pt x="2776" y="7615"/>
                  </a:cubicBezTo>
                  <a:cubicBezTo>
                    <a:pt x="3879" y="9928"/>
                    <a:pt x="5266" y="12098"/>
                    <a:pt x="6832" y="14091"/>
                  </a:cubicBezTo>
                  <a:lnTo>
                    <a:pt x="11280" y="14091"/>
                  </a:lnTo>
                  <a:cubicBezTo>
                    <a:pt x="11600" y="14091"/>
                    <a:pt x="11778" y="13735"/>
                    <a:pt x="11600" y="13486"/>
                  </a:cubicBezTo>
                  <a:cubicBezTo>
                    <a:pt x="8967" y="9501"/>
                    <a:pt x="6939" y="5160"/>
                    <a:pt x="5622" y="570"/>
                  </a:cubicBezTo>
                  <a:cubicBezTo>
                    <a:pt x="5515" y="214"/>
                    <a:pt x="5195" y="1"/>
                    <a:pt x="4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22" name="Google Shape;522;p52"/>
            <p:cNvSpPr/>
            <p:nvPr/>
          </p:nvSpPr>
          <p:spPr>
            <a:xfrm>
              <a:off x="2171240" y="2426210"/>
              <a:ext cx="45583" cy="84863"/>
            </a:xfrm>
            <a:custGeom>
              <a:avLst/>
              <a:gdLst/>
              <a:ahLst/>
              <a:cxnLst/>
              <a:rect l="l" t="t" r="r" b="b"/>
              <a:pathLst>
                <a:path w="2064" h="3843" extrusionOk="0">
                  <a:moveTo>
                    <a:pt x="2064" y="0"/>
                  </a:moveTo>
                  <a:cubicBezTo>
                    <a:pt x="1850" y="427"/>
                    <a:pt x="1673" y="854"/>
                    <a:pt x="1459" y="1281"/>
                  </a:cubicBezTo>
                  <a:cubicBezTo>
                    <a:pt x="1032" y="2171"/>
                    <a:pt x="534" y="3025"/>
                    <a:pt x="0" y="3843"/>
                  </a:cubicBezTo>
                  <a:lnTo>
                    <a:pt x="2064" y="3843"/>
                  </a:lnTo>
                  <a:lnTo>
                    <a:pt x="20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23" name="Google Shape;523;p52"/>
            <p:cNvSpPr/>
            <p:nvPr/>
          </p:nvSpPr>
          <p:spPr>
            <a:xfrm>
              <a:off x="2102092" y="2282409"/>
              <a:ext cx="113959" cy="228664"/>
            </a:xfrm>
            <a:custGeom>
              <a:avLst/>
              <a:gdLst/>
              <a:ahLst/>
              <a:cxnLst/>
              <a:rect l="l" t="t" r="r" b="b"/>
              <a:pathLst>
                <a:path w="5160" h="10355" extrusionOk="0">
                  <a:moveTo>
                    <a:pt x="5159" y="1"/>
                  </a:moveTo>
                  <a:cubicBezTo>
                    <a:pt x="4697" y="1389"/>
                    <a:pt x="4163" y="2741"/>
                    <a:pt x="3523" y="4093"/>
                  </a:cubicBezTo>
                  <a:cubicBezTo>
                    <a:pt x="2598" y="6085"/>
                    <a:pt x="1459" y="7971"/>
                    <a:pt x="178" y="9750"/>
                  </a:cubicBezTo>
                  <a:cubicBezTo>
                    <a:pt x="0" y="9999"/>
                    <a:pt x="178" y="10355"/>
                    <a:pt x="498" y="10355"/>
                  </a:cubicBezTo>
                  <a:lnTo>
                    <a:pt x="1708" y="10355"/>
                  </a:lnTo>
                  <a:cubicBezTo>
                    <a:pt x="2384" y="9359"/>
                    <a:pt x="2989" y="8327"/>
                    <a:pt x="3523" y="7259"/>
                  </a:cubicBezTo>
                  <a:cubicBezTo>
                    <a:pt x="4163" y="5943"/>
                    <a:pt x="4732" y="4591"/>
                    <a:pt x="5159" y="3203"/>
                  </a:cubicBezTo>
                  <a:lnTo>
                    <a:pt x="51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24" name="Google Shape;524;p52"/>
            <p:cNvSpPr/>
            <p:nvPr/>
          </p:nvSpPr>
          <p:spPr>
            <a:xfrm>
              <a:off x="2242751" y="2281636"/>
              <a:ext cx="121026" cy="229437"/>
            </a:xfrm>
            <a:custGeom>
              <a:avLst/>
              <a:gdLst/>
              <a:ahLst/>
              <a:cxnLst/>
              <a:rect l="l" t="t" r="r" b="b"/>
              <a:pathLst>
                <a:path w="5480" h="10390" extrusionOk="0">
                  <a:moveTo>
                    <a:pt x="0" y="0"/>
                  </a:moveTo>
                  <a:lnTo>
                    <a:pt x="0" y="10390"/>
                  </a:lnTo>
                  <a:lnTo>
                    <a:pt x="5480" y="10390"/>
                  </a:lnTo>
                  <a:cubicBezTo>
                    <a:pt x="4056" y="8540"/>
                    <a:pt x="2847" y="6547"/>
                    <a:pt x="1815" y="4448"/>
                  </a:cubicBezTo>
                  <a:cubicBezTo>
                    <a:pt x="1139" y="2989"/>
                    <a:pt x="498" y="1495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</p:grpSp>
      <p:sp>
        <p:nvSpPr>
          <p:cNvPr id="93" name="Овал 92"/>
          <p:cNvSpPr/>
          <p:nvPr/>
        </p:nvSpPr>
        <p:spPr>
          <a:xfrm>
            <a:off x="6255316" y="3014045"/>
            <a:ext cx="720000" cy="72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85" y="3150463"/>
            <a:ext cx="460740" cy="460740"/>
          </a:xfrm>
          <a:prstGeom prst="rect">
            <a:avLst/>
          </a:prstGeom>
        </p:spPr>
      </p:pic>
      <p:sp>
        <p:nvSpPr>
          <p:cNvPr id="94" name="Овал 93"/>
          <p:cNvSpPr/>
          <p:nvPr/>
        </p:nvSpPr>
        <p:spPr>
          <a:xfrm>
            <a:off x="855212" y="4960516"/>
            <a:ext cx="720000" cy="72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bg1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960833" y="5071283"/>
            <a:ext cx="549088" cy="527000"/>
            <a:chOff x="4756663" y="3510000"/>
            <a:chExt cx="411816" cy="395250"/>
          </a:xfrm>
        </p:grpSpPr>
        <p:sp>
          <p:nvSpPr>
            <p:cNvPr id="526" name="Google Shape;526;p52"/>
            <p:cNvSpPr/>
            <p:nvPr/>
          </p:nvSpPr>
          <p:spPr>
            <a:xfrm>
              <a:off x="4832047" y="3570968"/>
              <a:ext cx="261042" cy="159100"/>
            </a:xfrm>
            <a:custGeom>
              <a:avLst/>
              <a:gdLst/>
              <a:ahLst/>
              <a:cxnLst/>
              <a:rect l="l" t="t" r="r" b="b"/>
              <a:pathLst>
                <a:path w="11458" h="7473" extrusionOk="0">
                  <a:moveTo>
                    <a:pt x="8646" y="748"/>
                  </a:moveTo>
                  <a:cubicBezTo>
                    <a:pt x="10497" y="748"/>
                    <a:pt x="11422" y="2989"/>
                    <a:pt x="10105" y="4306"/>
                  </a:cubicBezTo>
                  <a:cubicBezTo>
                    <a:pt x="9684" y="4716"/>
                    <a:pt x="9168" y="4900"/>
                    <a:pt x="8661" y="4900"/>
                  </a:cubicBezTo>
                  <a:cubicBezTo>
                    <a:pt x="7583" y="4900"/>
                    <a:pt x="6547" y="4069"/>
                    <a:pt x="6547" y="2811"/>
                  </a:cubicBezTo>
                  <a:cubicBezTo>
                    <a:pt x="6547" y="1673"/>
                    <a:pt x="7472" y="748"/>
                    <a:pt x="8646" y="748"/>
                  </a:cubicBezTo>
                  <a:close/>
                  <a:moveTo>
                    <a:pt x="0" y="1"/>
                  </a:moveTo>
                  <a:lnTo>
                    <a:pt x="0" y="6725"/>
                  </a:lnTo>
                  <a:lnTo>
                    <a:pt x="2918" y="4519"/>
                  </a:lnTo>
                  <a:cubicBezTo>
                    <a:pt x="3007" y="4448"/>
                    <a:pt x="3114" y="4413"/>
                    <a:pt x="3225" y="4413"/>
                  </a:cubicBezTo>
                  <a:cubicBezTo>
                    <a:pt x="3336" y="4413"/>
                    <a:pt x="3452" y="4448"/>
                    <a:pt x="3558" y="4519"/>
                  </a:cubicBezTo>
                  <a:lnTo>
                    <a:pt x="7686" y="7472"/>
                  </a:lnTo>
                  <a:lnTo>
                    <a:pt x="9607" y="6120"/>
                  </a:lnTo>
                  <a:cubicBezTo>
                    <a:pt x="9690" y="6058"/>
                    <a:pt x="9808" y="6020"/>
                    <a:pt x="9928" y="6020"/>
                  </a:cubicBezTo>
                  <a:cubicBezTo>
                    <a:pt x="10015" y="6020"/>
                    <a:pt x="10102" y="6040"/>
                    <a:pt x="10176" y="6085"/>
                  </a:cubicBezTo>
                  <a:lnTo>
                    <a:pt x="11457" y="6868"/>
                  </a:lnTo>
                  <a:lnTo>
                    <a:pt x="114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28" name="Google Shape;528;p52"/>
            <p:cNvSpPr/>
            <p:nvPr/>
          </p:nvSpPr>
          <p:spPr>
            <a:xfrm>
              <a:off x="5005505" y="3608588"/>
              <a:ext cx="54336" cy="43453"/>
            </a:xfrm>
            <a:custGeom>
              <a:avLst/>
              <a:gdLst/>
              <a:ahLst/>
              <a:cxnLst/>
              <a:rect l="l" t="t" r="r" b="b"/>
              <a:pathLst>
                <a:path w="2385" h="2041" extrusionOk="0">
                  <a:moveTo>
                    <a:pt x="1038" y="0"/>
                  </a:moveTo>
                  <a:cubicBezTo>
                    <a:pt x="510" y="0"/>
                    <a:pt x="0" y="415"/>
                    <a:pt x="0" y="1044"/>
                  </a:cubicBezTo>
                  <a:cubicBezTo>
                    <a:pt x="0" y="1614"/>
                    <a:pt x="463" y="2041"/>
                    <a:pt x="1032" y="2041"/>
                  </a:cubicBezTo>
                  <a:cubicBezTo>
                    <a:pt x="1922" y="2041"/>
                    <a:pt x="2384" y="938"/>
                    <a:pt x="1744" y="297"/>
                  </a:cubicBezTo>
                  <a:cubicBezTo>
                    <a:pt x="1539" y="92"/>
                    <a:pt x="1287" y="0"/>
                    <a:pt x="10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25" name="Google Shape;525;p52"/>
            <p:cNvSpPr/>
            <p:nvPr/>
          </p:nvSpPr>
          <p:spPr>
            <a:xfrm>
              <a:off x="4756663" y="3510000"/>
              <a:ext cx="411816" cy="395250"/>
            </a:xfrm>
            <a:custGeom>
              <a:avLst/>
              <a:gdLst/>
              <a:ahLst/>
              <a:cxnLst/>
              <a:rect l="l" t="t" r="r" b="b"/>
              <a:pathLst>
                <a:path w="18076" h="18078" extrusionOk="0">
                  <a:moveTo>
                    <a:pt x="14944" y="2244"/>
                  </a:moveTo>
                  <a:cubicBezTo>
                    <a:pt x="15442" y="2244"/>
                    <a:pt x="15834" y="2636"/>
                    <a:pt x="15834" y="3134"/>
                  </a:cubicBezTo>
                  <a:lnTo>
                    <a:pt x="15834" y="14911"/>
                  </a:lnTo>
                  <a:cubicBezTo>
                    <a:pt x="15834" y="15409"/>
                    <a:pt x="15407" y="15800"/>
                    <a:pt x="14944" y="15800"/>
                  </a:cubicBezTo>
                  <a:lnTo>
                    <a:pt x="3131" y="15800"/>
                  </a:lnTo>
                  <a:cubicBezTo>
                    <a:pt x="2669" y="15800"/>
                    <a:pt x="2242" y="15409"/>
                    <a:pt x="2242" y="14911"/>
                  </a:cubicBezTo>
                  <a:lnTo>
                    <a:pt x="2242" y="3134"/>
                  </a:lnTo>
                  <a:cubicBezTo>
                    <a:pt x="2242" y="2636"/>
                    <a:pt x="2669" y="2244"/>
                    <a:pt x="3131" y="2244"/>
                  </a:cubicBezTo>
                  <a:close/>
                  <a:moveTo>
                    <a:pt x="1185" y="1"/>
                  </a:moveTo>
                  <a:cubicBezTo>
                    <a:pt x="536" y="1"/>
                    <a:pt x="0" y="556"/>
                    <a:pt x="0" y="1212"/>
                  </a:cubicBezTo>
                  <a:lnTo>
                    <a:pt x="0" y="16832"/>
                  </a:lnTo>
                  <a:cubicBezTo>
                    <a:pt x="0" y="17508"/>
                    <a:pt x="569" y="18078"/>
                    <a:pt x="1245" y="18078"/>
                  </a:cubicBezTo>
                  <a:lnTo>
                    <a:pt x="16830" y="18078"/>
                  </a:lnTo>
                  <a:cubicBezTo>
                    <a:pt x="17542" y="18078"/>
                    <a:pt x="18075" y="17508"/>
                    <a:pt x="18075" y="16832"/>
                  </a:cubicBezTo>
                  <a:lnTo>
                    <a:pt x="18075" y="1212"/>
                  </a:lnTo>
                  <a:cubicBezTo>
                    <a:pt x="18075" y="556"/>
                    <a:pt x="17573" y="1"/>
                    <a:pt x="16893" y="1"/>
                  </a:cubicBezTo>
                  <a:cubicBezTo>
                    <a:pt x="16872" y="1"/>
                    <a:pt x="16851" y="1"/>
                    <a:pt x="16830" y="3"/>
                  </a:cubicBezTo>
                  <a:lnTo>
                    <a:pt x="1245" y="3"/>
                  </a:lnTo>
                  <a:cubicBezTo>
                    <a:pt x="1225" y="1"/>
                    <a:pt x="1205" y="1"/>
                    <a:pt x="11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27" name="Google Shape;527;p52"/>
            <p:cNvSpPr/>
            <p:nvPr/>
          </p:nvSpPr>
          <p:spPr>
            <a:xfrm>
              <a:off x="4832047" y="3689896"/>
              <a:ext cx="261042" cy="124248"/>
            </a:xfrm>
            <a:custGeom>
              <a:avLst/>
              <a:gdLst/>
              <a:ahLst/>
              <a:cxnLst/>
              <a:rect l="l" t="t" r="r" b="b"/>
              <a:pathLst>
                <a:path w="11458" h="5836" extrusionOk="0">
                  <a:moveTo>
                    <a:pt x="3238" y="1"/>
                  </a:moveTo>
                  <a:lnTo>
                    <a:pt x="0" y="2456"/>
                  </a:lnTo>
                  <a:lnTo>
                    <a:pt x="0" y="5836"/>
                  </a:lnTo>
                  <a:lnTo>
                    <a:pt x="11457" y="5836"/>
                  </a:lnTo>
                  <a:lnTo>
                    <a:pt x="11457" y="2527"/>
                  </a:lnTo>
                  <a:lnTo>
                    <a:pt x="9927" y="1602"/>
                  </a:lnTo>
                  <a:lnTo>
                    <a:pt x="8006" y="2954"/>
                  </a:lnTo>
                  <a:cubicBezTo>
                    <a:pt x="7899" y="3025"/>
                    <a:pt x="7792" y="3061"/>
                    <a:pt x="7686" y="3061"/>
                  </a:cubicBezTo>
                  <a:cubicBezTo>
                    <a:pt x="7579" y="3061"/>
                    <a:pt x="7472" y="3025"/>
                    <a:pt x="7365" y="2954"/>
                  </a:cubicBezTo>
                  <a:lnTo>
                    <a:pt x="32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</p:grpSp>
      <p:sp>
        <p:nvSpPr>
          <p:cNvPr id="96" name="Овал 95"/>
          <p:cNvSpPr/>
          <p:nvPr/>
        </p:nvSpPr>
        <p:spPr>
          <a:xfrm>
            <a:off x="6255316" y="3890825"/>
            <a:ext cx="720000" cy="72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bg1"/>
              </a:solidFill>
            </a:endParaRPr>
          </a:p>
        </p:txBody>
      </p:sp>
      <p:sp>
        <p:nvSpPr>
          <p:cNvPr id="97" name="Овал 96"/>
          <p:cNvSpPr/>
          <p:nvPr/>
        </p:nvSpPr>
        <p:spPr>
          <a:xfrm>
            <a:off x="6246787" y="4907349"/>
            <a:ext cx="720000" cy="72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bg1"/>
              </a:solidFill>
            </a:endParaRPr>
          </a:p>
        </p:txBody>
      </p:sp>
      <p:grpSp>
        <p:nvGrpSpPr>
          <p:cNvPr id="529" name="Google Shape;529;p52"/>
          <p:cNvGrpSpPr/>
          <p:nvPr/>
        </p:nvGrpSpPr>
        <p:grpSpPr>
          <a:xfrm>
            <a:off x="6321127" y="3947252"/>
            <a:ext cx="585652" cy="645933"/>
            <a:chOff x="5985650" y="2860025"/>
            <a:chExt cx="1396075" cy="1539775"/>
          </a:xfrm>
        </p:grpSpPr>
        <p:sp>
          <p:nvSpPr>
            <p:cNvPr id="530" name="Google Shape;530;p52"/>
            <p:cNvSpPr/>
            <p:nvPr/>
          </p:nvSpPr>
          <p:spPr>
            <a:xfrm>
              <a:off x="6655300" y="3128850"/>
              <a:ext cx="637150" cy="631950"/>
            </a:xfrm>
            <a:custGeom>
              <a:avLst/>
              <a:gdLst/>
              <a:ahLst/>
              <a:cxnLst/>
              <a:rect l="l" t="t" r="r" b="b"/>
              <a:pathLst>
                <a:path w="25486" h="25278" extrusionOk="0">
                  <a:moveTo>
                    <a:pt x="12746" y="4905"/>
                  </a:moveTo>
                  <a:cubicBezTo>
                    <a:pt x="13701" y="4905"/>
                    <a:pt x="14672" y="5083"/>
                    <a:pt x="15613" y="5460"/>
                  </a:cubicBezTo>
                  <a:cubicBezTo>
                    <a:pt x="19580" y="7047"/>
                    <a:pt x="21508" y="11545"/>
                    <a:pt x="19923" y="15511"/>
                  </a:cubicBezTo>
                  <a:cubicBezTo>
                    <a:pt x="18714" y="18534"/>
                    <a:pt x="15811" y="20374"/>
                    <a:pt x="12742" y="20374"/>
                  </a:cubicBezTo>
                  <a:cubicBezTo>
                    <a:pt x="11786" y="20374"/>
                    <a:pt x="10814" y="20196"/>
                    <a:pt x="9873" y="19819"/>
                  </a:cubicBezTo>
                  <a:cubicBezTo>
                    <a:pt x="5908" y="18234"/>
                    <a:pt x="3978" y="13734"/>
                    <a:pt x="5563" y="9769"/>
                  </a:cubicBezTo>
                  <a:cubicBezTo>
                    <a:pt x="6772" y="6745"/>
                    <a:pt x="9676" y="4905"/>
                    <a:pt x="12746" y="4905"/>
                  </a:cubicBezTo>
                  <a:close/>
                  <a:moveTo>
                    <a:pt x="15551" y="1"/>
                  </a:moveTo>
                  <a:cubicBezTo>
                    <a:pt x="15240" y="1"/>
                    <a:pt x="14946" y="187"/>
                    <a:pt x="14824" y="492"/>
                  </a:cubicBezTo>
                  <a:lnTo>
                    <a:pt x="14047" y="2435"/>
                  </a:lnTo>
                  <a:cubicBezTo>
                    <a:pt x="13612" y="2378"/>
                    <a:pt x="13174" y="2350"/>
                    <a:pt x="12736" y="2350"/>
                  </a:cubicBezTo>
                  <a:cubicBezTo>
                    <a:pt x="12218" y="2350"/>
                    <a:pt x="11700" y="2390"/>
                    <a:pt x="11187" y="2469"/>
                  </a:cubicBezTo>
                  <a:lnTo>
                    <a:pt x="10364" y="547"/>
                  </a:lnTo>
                  <a:cubicBezTo>
                    <a:pt x="10238" y="251"/>
                    <a:pt x="9949" y="73"/>
                    <a:pt x="9646" y="73"/>
                  </a:cubicBezTo>
                  <a:cubicBezTo>
                    <a:pt x="9543" y="73"/>
                    <a:pt x="9438" y="93"/>
                    <a:pt x="9338" y="137"/>
                  </a:cubicBezTo>
                  <a:lnTo>
                    <a:pt x="6036" y="1553"/>
                  </a:lnTo>
                  <a:cubicBezTo>
                    <a:pt x="5640" y="1722"/>
                    <a:pt x="5456" y="2182"/>
                    <a:pt x="5626" y="2579"/>
                  </a:cubicBezTo>
                  <a:lnTo>
                    <a:pt x="6449" y="4501"/>
                  </a:lnTo>
                  <a:cubicBezTo>
                    <a:pt x="5690" y="5085"/>
                    <a:pt x="5019" y="5775"/>
                    <a:pt x="4452" y="6549"/>
                  </a:cubicBezTo>
                  <a:lnTo>
                    <a:pt x="2510" y="5772"/>
                  </a:lnTo>
                  <a:cubicBezTo>
                    <a:pt x="2414" y="5734"/>
                    <a:pt x="2316" y="5716"/>
                    <a:pt x="2219" y="5716"/>
                  </a:cubicBezTo>
                  <a:cubicBezTo>
                    <a:pt x="1910" y="5716"/>
                    <a:pt x="1616" y="5901"/>
                    <a:pt x="1493" y="6208"/>
                  </a:cubicBezTo>
                  <a:lnTo>
                    <a:pt x="161" y="9542"/>
                  </a:lnTo>
                  <a:cubicBezTo>
                    <a:pt x="0" y="9944"/>
                    <a:pt x="194" y="10398"/>
                    <a:pt x="596" y="10558"/>
                  </a:cubicBezTo>
                  <a:lnTo>
                    <a:pt x="2537" y="11335"/>
                  </a:lnTo>
                  <a:cubicBezTo>
                    <a:pt x="2415" y="12285"/>
                    <a:pt x="2426" y="13249"/>
                    <a:pt x="2572" y="14195"/>
                  </a:cubicBezTo>
                  <a:lnTo>
                    <a:pt x="651" y="15018"/>
                  </a:lnTo>
                  <a:cubicBezTo>
                    <a:pt x="253" y="15189"/>
                    <a:pt x="71" y="15649"/>
                    <a:pt x="241" y="16046"/>
                  </a:cubicBezTo>
                  <a:lnTo>
                    <a:pt x="1655" y="19347"/>
                  </a:lnTo>
                  <a:cubicBezTo>
                    <a:pt x="1781" y="19643"/>
                    <a:pt x="2070" y="19821"/>
                    <a:pt x="2373" y="19821"/>
                  </a:cubicBezTo>
                  <a:cubicBezTo>
                    <a:pt x="2476" y="19821"/>
                    <a:pt x="2581" y="19800"/>
                    <a:pt x="2681" y="19756"/>
                  </a:cubicBezTo>
                  <a:lnTo>
                    <a:pt x="4603" y="18933"/>
                  </a:lnTo>
                  <a:cubicBezTo>
                    <a:pt x="5189" y="19692"/>
                    <a:pt x="5879" y="20365"/>
                    <a:pt x="6651" y="20930"/>
                  </a:cubicBezTo>
                  <a:lnTo>
                    <a:pt x="5874" y="22873"/>
                  </a:lnTo>
                  <a:cubicBezTo>
                    <a:pt x="5714" y="23273"/>
                    <a:pt x="5909" y="23728"/>
                    <a:pt x="6310" y="23888"/>
                  </a:cubicBezTo>
                  <a:lnTo>
                    <a:pt x="9645" y="25222"/>
                  </a:lnTo>
                  <a:cubicBezTo>
                    <a:pt x="9740" y="25260"/>
                    <a:pt x="9838" y="25278"/>
                    <a:pt x="9935" y="25278"/>
                  </a:cubicBezTo>
                  <a:cubicBezTo>
                    <a:pt x="10245" y="25278"/>
                    <a:pt x="10538" y="25092"/>
                    <a:pt x="10660" y="24786"/>
                  </a:cubicBezTo>
                  <a:lnTo>
                    <a:pt x="11437" y="22845"/>
                  </a:lnTo>
                  <a:cubicBezTo>
                    <a:pt x="11871" y="22901"/>
                    <a:pt x="12308" y="22929"/>
                    <a:pt x="12745" y="22929"/>
                  </a:cubicBezTo>
                  <a:cubicBezTo>
                    <a:pt x="13264" y="22929"/>
                    <a:pt x="13784" y="22889"/>
                    <a:pt x="14299" y="22810"/>
                  </a:cubicBezTo>
                  <a:lnTo>
                    <a:pt x="15122" y="24732"/>
                  </a:lnTo>
                  <a:cubicBezTo>
                    <a:pt x="15248" y="25028"/>
                    <a:pt x="15536" y="25206"/>
                    <a:pt x="15839" y="25206"/>
                  </a:cubicBezTo>
                  <a:cubicBezTo>
                    <a:pt x="15943" y="25206"/>
                    <a:pt x="16047" y="25185"/>
                    <a:pt x="16148" y="25142"/>
                  </a:cubicBezTo>
                  <a:lnTo>
                    <a:pt x="19449" y="23728"/>
                  </a:lnTo>
                  <a:cubicBezTo>
                    <a:pt x="19846" y="23558"/>
                    <a:pt x="20030" y="23098"/>
                    <a:pt x="19860" y="22701"/>
                  </a:cubicBezTo>
                  <a:lnTo>
                    <a:pt x="19037" y="20780"/>
                  </a:lnTo>
                  <a:cubicBezTo>
                    <a:pt x="19794" y="20194"/>
                    <a:pt x="20467" y="19503"/>
                    <a:pt x="21034" y="18732"/>
                  </a:cubicBezTo>
                  <a:lnTo>
                    <a:pt x="22975" y="19508"/>
                  </a:lnTo>
                  <a:cubicBezTo>
                    <a:pt x="23070" y="19546"/>
                    <a:pt x="23168" y="19564"/>
                    <a:pt x="23265" y="19564"/>
                  </a:cubicBezTo>
                  <a:cubicBezTo>
                    <a:pt x="23576" y="19564"/>
                    <a:pt x="23869" y="19378"/>
                    <a:pt x="23992" y="19073"/>
                  </a:cubicBezTo>
                  <a:lnTo>
                    <a:pt x="25326" y="15737"/>
                  </a:lnTo>
                  <a:cubicBezTo>
                    <a:pt x="25486" y="15337"/>
                    <a:pt x="25290" y="14882"/>
                    <a:pt x="24890" y="14722"/>
                  </a:cubicBezTo>
                  <a:lnTo>
                    <a:pt x="22948" y="13945"/>
                  </a:lnTo>
                  <a:cubicBezTo>
                    <a:pt x="23071" y="12994"/>
                    <a:pt x="23060" y="12032"/>
                    <a:pt x="22914" y="11084"/>
                  </a:cubicBezTo>
                  <a:lnTo>
                    <a:pt x="24835" y="10261"/>
                  </a:lnTo>
                  <a:cubicBezTo>
                    <a:pt x="25231" y="10091"/>
                    <a:pt x="25415" y="9631"/>
                    <a:pt x="25245" y="9234"/>
                  </a:cubicBezTo>
                  <a:lnTo>
                    <a:pt x="23830" y="5934"/>
                  </a:lnTo>
                  <a:cubicBezTo>
                    <a:pt x="23703" y="5637"/>
                    <a:pt x="23414" y="5459"/>
                    <a:pt x="23111" y="5459"/>
                  </a:cubicBezTo>
                  <a:cubicBezTo>
                    <a:pt x="23008" y="5459"/>
                    <a:pt x="22904" y="5479"/>
                    <a:pt x="22803" y="5522"/>
                  </a:cubicBezTo>
                  <a:lnTo>
                    <a:pt x="20882" y="6347"/>
                  </a:lnTo>
                  <a:cubicBezTo>
                    <a:pt x="20297" y="5588"/>
                    <a:pt x="19607" y="4915"/>
                    <a:pt x="18835" y="4348"/>
                  </a:cubicBezTo>
                  <a:lnTo>
                    <a:pt x="19610" y="2408"/>
                  </a:lnTo>
                  <a:cubicBezTo>
                    <a:pt x="19770" y="2006"/>
                    <a:pt x="19577" y="1551"/>
                    <a:pt x="19175" y="1391"/>
                  </a:cubicBezTo>
                  <a:lnTo>
                    <a:pt x="15841" y="57"/>
                  </a:lnTo>
                  <a:cubicBezTo>
                    <a:pt x="15745" y="19"/>
                    <a:pt x="15647" y="1"/>
                    <a:pt x="155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31" name="Google Shape;531;p52"/>
            <p:cNvSpPr/>
            <p:nvPr/>
          </p:nvSpPr>
          <p:spPr>
            <a:xfrm>
              <a:off x="6673425" y="3771400"/>
              <a:ext cx="600850" cy="600800"/>
            </a:xfrm>
            <a:custGeom>
              <a:avLst/>
              <a:gdLst/>
              <a:ahLst/>
              <a:cxnLst/>
              <a:rect l="l" t="t" r="r" b="b"/>
              <a:pathLst>
                <a:path w="24034" h="24032" extrusionOk="0">
                  <a:moveTo>
                    <a:pt x="12017" y="4775"/>
                  </a:moveTo>
                  <a:cubicBezTo>
                    <a:pt x="16016" y="4775"/>
                    <a:pt x="19258" y="8018"/>
                    <a:pt x="19258" y="12017"/>
                  </a:cubicBezTo>
                  <a:cubicBezTo>
                    <a:pt x="19258" y="16015"/>
                    <a:pt x="16016" y="19256"/>
                    <a:pt x="12019" y="19256"/>
                  </a:cubicBezTo>
                  <a:lnTo>
                    <a:pt x="12017" y="19256"/>
                  </a:lnTo>
                  <a:cubicBezTo>
                    <a:pt x="8019" y="19256"/>
                    <a:pt x="4778" y="16015"/>
                    <a:pt x="4778" y="12017"/>
                  </a:cubicBezTo>
                  <a:cubicBezTo>
                    <a:pt x="4778" y="8018"/>
                    <a:pt x="8019" y="4775"/>
                    <a:pt x="12017" y="4775"/>
                  </a:cubicBezTo>
                  <a:close/>
                  <a:moveTo>
                    <a:pt x="10336" y="0"/>
                  </a:moveTo>
                  <a:cubicBezTo>
                    <a:pt x="9932" y="0"/>
                    <a:pt x="9604" y="327"/>
                    <a:pt x="9604" y="732"/>
                  </a:cubicBezTo>
                  <a:lnTo>
                    <a:pt x="9604" y="2689"/>
                  </a:lnTo>
                  <a:cubicBezTo>
                    <a:pt x="8734" y="2913"/>
                    <a:pt x="7902" y="3259"/>
                    <a:pt x="7128" y="3714"/>
                  </a:cubicBezTo>
                  <a:lnTo>
                    <a:pt x="5745" y="2330"/>
                  </a:lnTo>
                  <a:cubicBezTo>
                    <a:pt x="5602" y="2187"/>
                    <a:pt x="5415" y="2115"/>
                    <a:pt x="5228" y="2115"/>
                  </a:cubicBezTo>
                  <a:cubicBezTo>
                    <a:pt x="5040" y="2115"/>
                    <a:pt x="4853" y="2187"/>
                    <a:pt x="4710" y="2330"/>
                  </a:cubicBezTo>
                  <a:lnTo>
                    <a:pt x="2332" y="4708"/>
                  </a:lnTo>
                  <a:cubicBezTo>
                    <a:pt x="2046" y="4995"/>
                    <a:pt x="2046" y="5457"/>
                    <a:pt x="2332" y="5744"/>
                  </a:cubicBezTo>
                  <a:lnTo>
                    <a:pt x="3716" y="7128"/>
                  </a:lnTo>
                  <a:cubicBezTo>
                    <a:pt x="3260" y="7900"/>
                    <a:pt x="2915" y="8734"/>
                    <a:pt x="2691" y="9602"/>
                  </a:cubicBezTo>
                  <a:lnTo>
                    <a:pt x="734" y="9602"/>
                  </a:lnTo>
                  <a:cubicBezTo>
                    <a:pt x="329" y="9602"/>
                    <a:pt x="1" y="9930"/>
                    <a:pt x="1" y="10335"/>
                  </a:cubicBezTo>
                  <a:lnTo>
                    <a:pt x="1" y="13698"/>
                  </a:lnTo>
                  <a:cubicBezTo>
                    <a:pt x="1" y="14101"/>
                    <a:pt x="329" y="14430"/>
                    <a:pt x="734" y="14430"/>
                  </a:cubicBezTo>
                  <a:lnTo>
                    <a:pt x="2691" y="14430"/>
                  </a:lnTo>
                  <a:cubicBezTo>
                    <a:pt x="2915" y="15298"/>
                    <a:pt x="3260" y="16132"/>
                    <a:pt x="3716" y="16904"/>
                  </a:cubicBezTo>
                  <a:lnTo>
                    <a:pt x="2332" y="18289"/>
                  </a:lnTo>
                  <a:cubicBezTo>
                    <a:pt x="2046" y="18574"/>
                    <a:pt x="2046" y="19038"/>
                    <a:pt x="2332" y="19323"/>
                  </a:cubicBezTo>
                  <a:lnTo>
                    <a:pt x="4710" y="21701"/>
                  </a:lnTo>
                  <a:cubicBezTo>
                    <a:pt x="4853" y="21845"/>
                    <a:pt x="5040" y="21916"/>
                    <a:pt x="5228" y="21916"/>
                  </a:cubicBezTo>
                  <a:cubicBezTo>
                    <a:pt x="5415" y="21916"/>
                    <a:pt x="5602" y="21845"/>
                    <a:pt x="5745" y="21701"/>
                  </a:cubicBezTo>
                  <a:lnTo>
                    <a:pt x="7128" y="20318"/>
                  </a:lnTo>
                  <a:cubicBezTo>
                    <a:pt x="7902" y="20774"/>
                    <a:pt x="8736" y="21118"/>
                    <a:pt x="9604" y="21343"/>
                  </a:cubicBezTo>
                  <a:lnTo>
                    <a:pt x="9604" y="23299"/>
                  </a:lnTo>
                  <a:cubicBezTo>
                    <a:pt x="9604" y="23705"/>
                    <a:pt x="9932" y="24031"/>
                    <a:pt x="10336" y="24031"/>
                  </a:cubicBezTo>
                  <a:lnTo>
                    <a:pt x="13699" y="24031"/>
                  </a:lnTo>
                  <a:cubicBezTo>
                    <a:pt x="14104" y="24031"/>
                    <a:pt x="14432" y="23705"/>
                    <a:pt x="14432" y="23299"/>
                  </a:cubicBezTo>
                  <a:lnTo>
                    <a:pt x="14432" y="21343"/>
                  </a:lnTo>
                  <a:cubicBezTo>
                    <a:pt x="15300" y="21118"/>
                    <a:pt x="16134" y="20773"/>
                    <a:pt x="16906" y="20318"/>
                  </a:cubicBezTo>
                  <a:lnTo>
                    <a:pt x="18290" y="21701"/>
                  </a:lnTo>
                  <a:cubicBezTo>
                    <a:pt x="18433" y="21844"/>
                    <a:pt x="18620" y="21915"/>
                    <a:pt x="18808" y="21915"/>
                  </a:cubicBezTo>
                  <a:cubicBezTo>
                    <a:pt x="18995" y="21915"/>
                    <a:pt x="19182" y="21844"/>
                    <a:pt x="19326" y="21701"/>
                  </a:cubicBezTo>
                  <a:lnTo>
                    <a:pt x="21704" y="19323"/>
                  </a:lnTo>
                  <a:cubicBezTo>
                    <a:pt x="21989" y="19037"/>
                    <a:pt x="21989" y="18574"/>
                    <a:pt x="21704" y="18287"/>
                  </a:cubicBezTo>
                  <a:lnTo>
                    <a:pt x="20320" y="16904"/>
                  </a:lnTo>
                  <a:cubicBezTo>
                    <a:pt x="20775" y="16130"/>
                    <a:pt x="21121" y="15298"/>
                    <a:pt x="21345" y="14430"/>
                  </a:cubicBezTo>
                  <a:lnTo>
                    <a:pt x="23302" y="14430"/>
                  </a:lnTo>
                  <a:cubicBezTo>
                    <a:pt x="23705" y="14430"/>
                    <a:pt x="24034" y="14101"/>
                    <a:pt x="24034" y="13696"/>
                  </a:cubicBezTo>
                  <a:lnTo>
                    <a:pt x="24034" y="10334"/>
                  </a:lnTo>
                  <a:cubicBezTo>
                    <a:pt x="24034" y="9930"/>
                    <a:pt x="23705" y="9602"/>
                    <a:pt x="23302" y="9602"/>
                  </a:cubicBezTo>
                  <a:lnTo>
                    <a:pt x="21343" y="9602"/>
                  </a:lnTo>
                  <a:cubicBezTo>
                    <a:pt x="21121" y="8734"/>
                    <a:pt x="20775" y="7900"/>
                    <a:pt x="20320" y="7128"/>
                  </a:cubicBezTo>
                  <a:lnTo>
                    <a:pt x="21704" y="5744"/>
                  </a:lnTo>
                  <a:cubicBezTo>
                    <a:pt x="21989" y="5457"/>
                    <a:pt x="21989" y="4995"/>
                    <a:pt x="21704" y="4708"/>
                  </a:cubicBezTo>
                  <a:lnTo>
                    <a:pt x="19326" y="2330"/>
                  </a:lnTo>
                  <a:cubicBezTo>
                    <a:pt x="19182" y="2187"/>
                    <a:pt x="18995" y="2115"/>
                    <a:pt x="18808" y="2115"/>
                  </a:cubicBezTo>
                  <a:cubicBezTo>
                    <a:pt x="18620" y="2115"/>
                    <a:pt x="18433" y="2187"/>
                    <a:pt x="18290" y="2330"/>
                  </a:cubicBezTo>
                  <a:lnTo>
                    <a:pt x="16906" y="3714"/>
                  </a:lnTo>
                  <a:cubicBezTo>
                    <a:pt x="16133" y="3259"/>
                    <a:pt x="15300" y="2913"/>
                    <a:pt x="14430" y="2689"/>
                  </a:cubicBezTo>
                  <a:lnTo>
                    <a:pt x="14430" y="732"/>
                  </a:lnTo>
                  <a:cubicBezTo>
                    <a:pt x="14430" y="327"/>
                    <a:pt x="14104" y="0"/>
                    <a:pt x="136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32" name="Google Shape;532;p52"/>
            <p:cNvSpPr/>
            <p:nvPr/>
          </p:nvSpPr>
          <p:spPr>
            <a:xfrm>
              <a:off x="6073050" y="3509700"/>
              <a:ext cx="641725" cy="636800"/>
            </a:xfrm>
            <a:custGeom>
              <a:avLst/>
              <a:gdLst/>
              <a:ahLst/>
              <a:cxnLst/>
              <a:rect l="l" t="t" r="r" b="b"/>
              <a:pathLst>
                <a:path w="25669" h="25472" extrusionOk="0">
                  <a:moveTo>
                    <a:pt x="12840" y="5002"/>
                  </a:moveTo>
                  <a:cubicBezTo>
                    <a:pt x="13949" y="5002"/>
                    <a:pt x="15075" y="5242"/>
                    <a:pt x="16144" y="5747"/>
                  </a:cubicBezTo>
                  <a:cubicBezTo>
                    <a:pt x="20003" y="7575"/>
                    <a:pt x="21651" y="12185"/>
                    <a:pt x="19822" y="16044"/>
                  </a:cubicBezTo>
                  <a:cubicBezTo>
                    <a:pt x="18501" y="18836"/>
                    <a:pt x="15726" y="20470"/>
                    <a:pt x="12830" y="20470"/>
                  </a:cubicBezTo>
                  <a:cubicBezTo>
                    <a:pt x="11721" y="20470"/>
                    <a:pt x="10595" y="20230"/>
                    <a:pt x="9525" y="19724"/>
                  </a:cubicBezTo>
                  <a:cubicBezTo>
                    <a:pt x="5666" y="17897"/>
                    <a:pt x="4018" y="13286"/>
                    <a:pt x="5845" y="9427"/>
                  </a:cubicBezTo>
                  <a:cubicBezTo>
                    <a:pt x="7167" y="6636"/>
                    <a:pt x="9944" y="5002"/>
                    <a:pt x="12840" y="5002"/>
                  </a:cubicBezTo>
                  <a:close/>
                  <a:moveTo>
                    <a:pt x="10471" y="1"/>
                  </a:moveTo>
                  <a:cubicBezTo>
                    <a:pt x="10383" y="1"/>
                    <a:pt x="10294" y="16"/>
                    <a:pt x="10208" y="47"/>
                  </a:cubicBezTo>
                  <a:lnTo>
                    <a:pt x="6824" y="1256"/>
                  </a:lnTo>
                  <a:cubicBezTo>
                    <a:pt x="6417" y="1401"/>
                    <a:pt x="6206" y="1848"/>
                    <a:pt x="6351" y="2255"/>
                  </a:cubicBezTo>
                  <a:lnTo>
                    <a:pt x="7054" y="4223"/>
                  </a:lnTo>
                  <a:cubicBezTo>
                    <a:pt x="6262" y="4761"/>
                    <a:pt x="5548" y="5408"/>
                    <a:pt x="4934" y="6145"/>
                  </a:cubicBezTo>
                  <a:lnTo>
                    <a:pt x="3045" y="5249"/>
                  </a:lnTo>
                  <a:cubicBezTo>
                    <a:pt x="2937" y="5199"/>
                    <a:pt x="2823" y="5174"/>
                    <a:pt x="2711" y="5174"/>
                  </a:cubicBezTo>
                  <a:cubicBezTo>
                    <a:pt x="2418" y="5174"/>
                    <a:pt x="2137" y="5340"/>
                    <a:pt x="2004" y="5623"/>
                  </a:cubicBezTo>
                  <a:lnTo>
                    <a:pt x="467" y="8868"/>
                  </a:lnTo>
                  <a:cubicBezTo>
                    <a:pt x="282" y="9259"/>
                    <a:pt x="449" y="9725"/>
                    <a:pt x="840" y="9909"/>
                  </a:cubicBezTo>
                  <a:lnTo>
                    <a:pt x="2729" y="10804"/>
                  </a:lnTo>
                  <a:cubicBezTo>
                    <a:pt x="2548" y="11744"/>
                    <a:pt x="2500" y="12707"/>
                    <a:pt x="2587" y="13661"/>
                  </a:cubicBezTo>
                  <a:lnTo>
                    <a:pt x="619" y="14364"/>
                  </a:lnTo>
                  <a:cubicBezTo>
                    <a:pt x="212" y="14510"/>
                    <a:pt x="1" y="14957"/>
                    <a:pt x="145" y="15363"/>
                  </a:cubicBezTo>
                  <a:lnTo>
                    <a:pt x="1354" y="18747"/>
                  </a:lnTo>
                  <a:cubicBezTo>
                    <a:pt x="1467" y="19067"/>
                    <a:pt x="1768" y="19265"/>
                    <a:pt x="2089" y="19265"/>
                  </a:cubicBezTo>
                  <a:cubicBezTo>
                    <a:pt x="2177" y="19265"/>
                    <a:pt x="2266" y="19251"/>
                    <a:pt x="2353" y="19219"/>
                  </a:cubicBezTo>
                  <a:lnTo>
                    <a:pt x="4321" y="18516"/>
                  </a:lnTo>
                  <a:cubicBezTo>
                    <a:pt x="4859" y="19309"/>
                    <a:pt x="5506" y="20023"/>
                    <a:pt x="6243" y="20637"/>
                  </a:cubicBezTo>
                  <a:lnTo>
                    <a:pt x="5347" y="22526"/>
                  </a:lnTo>
                  <a:cubicBezTo>
                    <a:pt x="5163" y="22917"/>
                    <a:pt x="5330" y="23383"/>
                    <a:pt x="5721" y="23567"/>
                  </a:cubicBezTo>
                  <a:lnTo>
                    <a:pt x="8966" y="25104"/>
                  </a:lnTo>
                  <a:cubicBezTo>
                    <a:pt x="9074" y="25155"/>
                    <a:pt x="9188" y="25179"/>
                    <a:pt x="9300" y="25179"/>
                  </a:cubicBezTo>
                  <a:cubicBezTo>
                    <a:pt x="9593" y="25179"/>
                    <a:pt x="9874" y="25014"/>
                    <a:pt x="10007" y="24731"/>
                  </a:cubicBezTo>
                  <a:lnTo>
                    <a:pt x="10902" y="22842"/>
                  </a:lnTo>
                  <a:cubicBezTo>
                    <a:pt x="11540" y="22964"/>
                    <a:pt x="12187" y="23026"/>
                    <a:pt x="12836" y="23026"/>
                  </a:cubicBezTo>
                  <a:cubicBezTo>
                    <a:pt x="13144" y="23026"/>
                    <a:pt x="13452" y="23012"/>
                    <a:pt x="13759" y="22984"/>
                  </a:cubicBezTo>
                  <a:lnTo>
                    <a:pt x="14462" y="24952"/>
                  </a:lnTo>
                  <a:cubicBezTo>
                    <a:pt x="14577" y="25272"/>
                    <a:pt x="14878" y="25471"/>
                    <a:pt x="15200" y="25471"/>
                  </a:cubicBezTo>
                  <a:cubicBezTo>
                    <a:pt x="15286" y="25471"/>
                    <a:pt x="15375" y="25457"/>
                    <a:pt x="15461" y="25426"/>
                  </a:cubicBezTo>
                  <a:lnTo>
                    <a:pt x="18845" y="24217"/>
                  </a:lnTo>
                  <a:cubicBezTo>
                    <a:pt x="19252" y="24071"/>
                    <a:pt x="19463" y="23625"/>
                    <a:pt x="19318" y="23218"/>
                  </a:cubicBezTo>
                  <a:lnTo>
                    <a:pt x="18615" y="21250"/>
                  </a:lnTo>
                  <a:cubicBezTo>
                    <a:pt x="19407" y="20712"/>
                    <a:pt x="20121" y="20065"/>
                    <a:pt x="20735" y="19328"/>
                  </a:cubicBezTo>
                  <a:lnTo>
                    <a:pt x="22624" y="20223"/>
                  </a:lnTo>
                  <a:cubicBezTo>
                    <a:pt x="22732" y="20274"/>
                    <a:pt x="22846" y="20298"/>
                    <a:pt x="22958" y="20298"/>
                  </a:cubicBezTo>
                  <a:cubicBezTo>
                    <a:pt x="23251" y="20298"/>
                    <a:pt x="23532" y="20133"/>
                    <a:pt x="23665" y="19850"/>
                  </a:cubicBezTo>
                  <a:lnTo>
                    <a:pt x="25202" y="16604"/>
                  </a:lnTo>
                  <a:cubicBezTo>
                    <a:pt x="25387" y="16214"/>
                    <a:pt x="25220" y="15748"/>
                    <a:pt x="24829" y="15564"/>
                  </a:cubicBezTo>
                  <a:lnTo>
                    <a:pt x="22940" y="14668"/>
                  </a:lnTo>
                  <a:cubicBezTo>
                    <a:pt x="23121" y="13727"/>
                    <a:pt x="23169" y="12766"/>
                    <a:pt x="23082" y="11812"/>
                  </a:cubicBezTo>
                  <a:lnTo>
                    <a:pt x="25050" y="11107"/>
                  </a:lnTo>
                  <a:cubicBezTo>
                    <a:pt x="25457" y="10963"/>
                    <a:pt x="25668" y="10515"/>
                    <a:pt x="25523" y="10108"/>
                  </a:cubicBezTo>
                  <a:lnTo>
                    <a:pt x="24315" y="6726"/>
                  </a:lnTo>
                  <a:cubicBezTo>
                    <a:pt x="24201" y="6406"/>
                    <a:pt x="23898" y="6207"/>
                    <a:pt x="23577" y="6207"/>
                  </a:cubicBezTo>
                  <a:cubicBezTo>
                    <a:pt x="23491" y="6207"/>
                    <a:pt x="23402" y="6221"/>
                    <a:pt x="23316" y="6252"/>
                  </a:cubicBezTo>
                  <a:lnTo>
                    <a:pt x="21348" y="6956"/>
                  </a:lnTo>
                  <a:cubicBezTo>
                    <a:pt x="20810" y="6162"/>
                    <a:pt x="20163" y="5450"/>
                    <a:pt x="19426" y="4836"/>
                  </a:cubicBezTo>
                  <a:lnTo>
                    <a:pt x="20320" y="2947"/>
                  </a:lnTo>
                  <a:cubicBezTo>
                    <a:pt x="20506" y="2556"/>
                    <a:pt x="20339" y="2090"/>
                    <a:pt x="19948" y="1906"/>
                  </a:cubicBezTo>
                  <a:lnTo>
                    <a:pt x="16703" y="369"/>
                  </a:lnTo>
                  <a:cubicBezTo>
                    <a:pt x="16595" y="318"/>
                    <a:pt x="16481" y="294"/>
                    <a:pt x="16369" y="294"/>
                  </a:cubicBezTo>
                  <a:cubicBezTo>
                    <a:pt x="16076" y="294"/>
                    <a:pt x="15795" y="459"/>
                    <a:pt x="15662" y="742"/>
                  </a:cubicBezTo>
                  <a:lnTo>
                    <a:pt x="14767" y="2631"/>
                  </a:lnTo>
                  <a:cubicBezTo>
                    <a:pt x="14130" y="2508"/>
                    <a:pt x="13485" y="2447"/>
                    <a:pt x="12839" y="2447"/>
                  </a:cubicBezTo>
                  <a:cubicBezTo>
                    <a:pt x="12529" y="2447"/>
                    <a:pt x="12219" y="2461"/>
                    <a:pt x="11910" y="2489"/>
                  </a:cubicBezTo>
                  <a:lnTo>
                    <a:pt x="11207" y="521"/>
                  </a:lnTo>
                  <a:cubicBezTo>
                    <a:pt x="11092" y="200"/>
                    <a:pt x="10791" y="1"/>
                    <a:pt x="10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33" name="Google Shape;533;p52"/>
            <p:cNvSpPr/>
            <p:nvPr/>
          </p:nvSpPr>
          <p:spPr>
            <a:xfrm>
              <a:off x="6124575" y="2917775"/>
              <a:ext cx="572575" cy="572525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34" name="Google Shape;534;p52"/>
            <p:cNvSpPr/>
            <p:nvPr/>
          </p:nvSpPr>
          <p:spPr>
            <a:xfrm>
              <a:off x="6459975" y="2867300"/>
              <a:ext cx="101300" cy="50500"/>
            </a:xfrm>
            <a:custGeom>
              <a:avLst/>
              <a:gdLst/>
              <a:ahLst/>
              <a:cxnLst/>
              <a:rect l="l" t="t" r="r" b="b"/>
              <a:pathLst>
                <a:path w="4052" h="2020" extrusionOk="0">
                  <a:moveTo>
                    <a:pt x="272" y="1"/>
                  </a:moveTo>
                  <a:cubicBezTo>
                    <a:pt x="157" y="1"/>
                    <a:pt x="54" y="82"/>
                    <a:pt x="29" y="200"/>
                  </a:cubicBezTo>
                  <a:cubicBezTo>
                    <a:pt x="0" y="338"/>
                    <a:pt x="87" y="474"/>
                    <a:pt x="225" y="507"/>
                  </a:cubicBezTo>
                  <a:cubicBezTo>
                    <a:pt x="1077" y="719"/>
                    <a:pt x="1895" y="1049"/>
                    <a:pt x="2657" y="1486"/>
                  </a:cubicBezTo>
                  <a:lnTo>
                    <a:pt x="2505" y="1740"/>
                  </a:lnTo>
                  <a:cubicBezTo>
                    <a:pt x="2459" y="1819"/>
                    <a:pt x="2511" y="1918"/>
                    <a:pt x="2603" y="1926"/>
                  </a:cubicBezTo>
                  <a:lnTo>
                    <a:pt x="3887" y="2019"/>
                  </a:lnTo>
                  <a:cubicBezTo>
                    <a:pt x="3890" y="2019"/>
                    <a:pt x="3893" y="2019"/>
                    <a:pt x="3895" y="2019"/>
                  </a:cubicBezTo>
                  <a:cubicBezTo>
                    <a:pt x="3991" y="2019"/>
                    <a:pt x="4052" y="1913"/>
                    <a:pt x="3999" y="1830"/>
                  </a:cubicBezTo>
                  <a:lnTo>
                    <a:pt x="3302" y="746"/>
                  </a:lnTo>
                  <a:cubicBezTo>
                    <a:pt x="3278" y="709"/>
                    <a:pt x="3239" y="690"/>
                    <a:pt x="3200" y="690"/>
                  </a:cubicBezTo>
                  <a:cubicBezTo>
                    <a:pt x="3159" y="690"/>
                    <a:pt x="3118" y="711"/>
                    <a:pt x="3094" y="751"/>
                  </a:cubicBezTo>
                  <a:lnTo>
                    <a:pt x="2917" y="1047"/>
                  </a:lnTo>
                  <a:cubicBezTo>
                    <a:pt x="2108" y="581"/>
                    <a:pt x="1237" y="230"/>
                    <a:pt x="330" y="8"/>
                  </a:cubicBezTo>
                  <a:cubicBezTo>
                    <a:pt x="311" y="3"/>
                    <a:pt x="291" y="1"/>
                    <a:pt x="27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35" name="Google Shape;535;p52"/>
            <p:cNvSpPr/>
            <p:nvPr/>
          </p:nvSpPr>
          <p:spPr>
            <a:xfrm>
              <a:off x="6389025" y="2860025"/>
              <a:ext cx="63100" cy="15700"/>
            </a:xfrm>
            <a:custGeom>
              <a:avLst/>
              <a:gdLst/>
              <a:ahLst/>
              <a:cxnLst/>
              <a:rect l="l" t="t" r="r" b="b"/>
              <a:pathLst>
                <a:path w="2524" h="628" extrusionOk="0">
                  <a:moveTo>
                    <a:pt x="787" y="1"/>
                  </a:moveTo>
                  <a:cubicBezTo>
                    <a:pt x="605" y="1"/>
                    <a:pt x="424" y="7"/>
                    <a:pt x="241" y="19"/>
                  </a:cubicBezTo>
                  <a:cubicBezTo>
                    <a:pt x="103" y="31"/>
                    <a:pt x="1" y="153"/>
                    <a:pt x="11" y="291"/>
                  </a:cubicBezTo>
                  <a:cubicBezTo>
                    <a:pt x="20" y="425"/>
                    <a:pt x="132" y="528"/>
                    <a:pt x="263" y="528"/>
                  </a:cubicBezTo>
                  <a:cubicBezTo>
                    <a:pt x="268" y="528"/>
                    <a:pt x="273" y="528"/>
                    <a:pt x="278" y="528"/>
                  </a:cubicBezTo>
                  <a:cubicBezTo>
                    <a:pt x="448" y="518"/>
                    <a:pt x="617" y="512"/>
                    <a:pt x="787" y="512"/>
                  </a:cubicBezTo>
                  <a:cubicBezTo>
                    <a:pt x="1261" y="512"/>
                    <a:pt x="1734" y="550"/>
                    <a:pt x="2203" y="624"/>
                  </a:cubicBezTo>
                  <a:cubicBezTo>
                    <a:pt x="2217" y="626"/>
                    <a:pt x="2231" y="627"/>
                    <a:pt x="2245" y="627"/>
                  </a:cubicBezTo>
                  <a:cubicBezTo>
                    <a:pt x="2363" y="627"/>
                    <a:pt x="2470" y="544"/>
                    <a:pt x="2494" y="424"/>
                  </a:cubicBezTo>
                  <a:cubicBezTo>
                    <a:pt x="2523" y="283"/>
                    <a:pt x="2430" y="145"/>
                    <a:pt x="2288" y="121"/>
                  </a:cubicBezTo>
                  <a:cubicBezTo>
                    <a:pt x="1791" y="43"/>
                    <a:pt x="1288" y="3"/>
                    <a:pt x="787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36" name="Google Shape;536;p52"/>
            <p:cNvSpPr/>
            <p:nvPr/>
          </p:nvSpPr>
          <p:spPr>
            <a:xfrm>
              <a:off x="6279750" y="2879875"/>
              <a:ext cx="39600" cy="26000"/>
            </a:xfrm>
            <a:custGeom>
              <a:avLst/>
              <a:gdLst/>
              <a:ahLst/>
              <a:cxnLst/>
              <a:rect l="l" t="t" r="r" b="b"/>
              <a:pathLst>
                <a:path w="1584" h="1040" extrusionOk="0">
                  <a:moveTo>
                    <a:pt x="1330" y="1"/>
                  </a:moveTo>
                  <a:cubicBezTo>
                    <a:pt x="1303" y="1"/>
                    <a:pt x="1276" y="6"/>
                    <a:pt x="1249" y="17"/>
                  </a:cubicBezTo>
                  <a:cubicBezTo>
                    <a:pt x="878" y="174"/>
                    <a:pt x="518" y="355"/>
                    <a:pt x="168" y="557"/>
                  </a:cubicBezTo>
                  <a:cubicBezTo>
                    <a:pt x="58" y="621"/>
                    <a:pt x="0" y="757"/>
                    <a:pt x="47" y="876"/>
                  </a:cubicBezTo>
                  <a:cubicBezTo>
                    <a:pt x="86" y="979"/>
                    <a:pt x="183" y="1040"/>
                    <a:pt x="284" y="1040"/>
                  </a:cubicBezTo>
                  <a:cubicBezTo>
                    <a:pt x="327" y="1040"/>
                    <a:pt x="371" y="1029"/>
                    <a:pt x="412" y="1005"/>
                  </a:cubicBezTo>
                  <a:cubicBezTo>
                    <a:pt x="727" y="823"/>
                    <a:pt x="1054" y="658"/>
                    <a:pt x="1389" y="512"/>
                  </a:cubicBezTo>
                  <a:cubicBezTo>
                    <a:pt x="1518" y="458"/>
                    <a:pt x="1584" y="312"/>
                    <a:pt x="1538" y="177"/>
                  </a:cubicBezTo>
                  <a:lnTo>
                    <a:pt x="1525" y="141"/>
                  </a:lnTo>
                  <a:cubicBezTo>
                    <a:pt x="1496" y="54"/>
                    <a:pt x="1415" y="1"/>
                    <a:pt x="1330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37" name="Google Shape;537;p52"/>
            <p:cNvSpPr/>
            <p:nvPr/>
          </p:nvSpPr>
          <p:spPr>
            <a:xfrm>
              <a:off x="6325825" y="2862750"/>
              <a:ext cx="54425" cy="22400"/>
            </a:xfrm>
            <a:custGeom>
              <a:avLst/>
              <a:gdLst/>
              <a:ahLst/>
              <a:cxnLst/>
              <a:rect l="l" t="t" r="r" b="b"/>
              <a:pathLst>
                <a:path w="2177" h="896" extrusionOk="0">
                  <a:moveTo>
                    <a:pt x="1906" y="0"/>
                  </a:moveTo>
                  <a:cubicBezTo>
                    <a:pt x="1894" y="0"/>
                    <a:pt x="1883" y="1"/>
                    <a:pt x="1871" y="2"/>
                  </a:cubicBezTo>
                  <a:cubicBezTo>
                    <a:pt x="1306" y="87"/>
                    <a:pt x="748" y="220"/>
                    <a:pt x="205" y="400"/>
                  </a:cubicBezTo>
                  <a:cubicBezTo>
                    <a:pt x="71" y="444"/>
                    <a:pt x="0" y="590"/>
                    <a:pt x="47" y="725"/>
                  </a:cubicBezTo>
                  <a:cubicBezTo>
                    <a:pt x="84" y="829"/>
                    <a:pt x="183" y="895"/>
                    <a:pt x="288" y="895"/>
                  </a:cubicBezTo>
                  <a:cubicBezTo>
                    <a:pt x="316" y="895"/>
                    <a:pt x="343" y="891"/>
                    <a:pt x="370" y="882"/>
                  </a:cubicBezTo>
                  <a:cubicBezTo>
                    <a:pt x="883" y="712"/>
                    <a:pt x="1408" y="587"/>
                    <a:pt x="1941" y="507"/>
                  </a:cubicBezTo>
                  <a:cubicBezTo>
                    <a:pt x="2081" y="488"/>
                    <a:pt x="2177" y="360"/>
                    <a:pt x="2157" y="220"/>
                  </a:cubicBezTo>
                  <a:cubicBezTo>
                    <a:pt x="2140" y="93"/>
                    <a:pt x="2031" y="0"/>
                    <a:pt x="1906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38" name="Google Shape;538;p52"/>
            <p:cNvSpPr/>
            <p:nvPr/>
          </p:nvSpPr>
          <p:spPr>
            <a:xfrm>
              <a:off x="7023725" y="3061400"/>
              <a:ext cx="101300" cy="50475"/>
            </a:xfrm>
            <a:custGeom>
              <a:avLst/>
              <a:gdLst/>
              <a:ahLst/>
              <a:cxnLst/>
              <a:rect l="l" t="t" r="r" b="b"/>
              <a:pathLst>
                <a:path w="4052" h="2019" extrusionOk="0">
                  <a:moveTo>
                    <a:pt x="273" y="0"/>
                  </a:moveTo>
                  <a:cubicBezTo>
                    <a:pt x="158" y="0"/>
                    <a:pt x="53" y="81"/>
                    <a:pt x="29" y="199"/>
                  </a:cubicBezTo>
                  <a:cubicBezTo>
                    <a:pt x="0" y="339"/>
                    <a:pt x="87" y="475"/>
                    <a:pt x="225" y="507"/>
                  </a:cubicBezTo>
                  <a:cubicBezTo>
                    <a:pt x="1077" y="720"/>
                    <a:pt x="1895" y="1048"/>
                    <a:pt x="2655" y="1487"/>
                  </a:cubicBezTo>
                  <a:lnTo>
                    <a:pt x="2505" y="1740"/>
                  </a:lnTo>
                  <a:cubicBezTo>
                    <a:pt x="2459" y="1818"/>
                    <a:pt x="2511" y="1919"/>
                    <a:pt x="2603" y="1925"/>
                  </a:cubicBezTo>
                  <a:lnTo>
                    <a:pt x="3885" y="2018"/>
                  </a:lnTo>
                  <a:cubicBezTo>
                    <a:pt x="3889" y="2019"/>
                    <a:pt x="3892" y="2019"/>
                    <a:pt x="3896" y="2019"/>
                  </a:cubicBezTo>
                  <a:cubicBezTo>
                    <a:pt x="3991" y="2019"/>
                    <a:pt x="4052" y="1911"/>
                    <a:pt x="3999" y="1829"/>
                  </a:cubicBezTo>
                  <a:lnTo>
                    <a:pt x="3302" y="747"/>
                  </a:lnTo>
                  <a:cubicBezTo>
                    <a:pt x="3278" y="709"/>
                    <a:pt x="3238" y="690"/>
                    <a:pt x="3198" y="690"/>
                  </a:cubicBezTo>
                  <a:cubicBezTo>
                    <a:pt x="3157" y="690"/>
                    <a:pt x="3116" y="710"/>
                    <a:pt x="3093" y="750"/>
                  </a:cubicBezTo>
                  <a:lnTo>
                    <a:pt x="2917" y="1048"/>
                  </a:lnTo>
                  <a:cubicBezTo>
                    <a:pt x="2108" y="582"/>
                    <a:pt x="1237" y="231"/>
                    <a:pt x="330" y="7"/>
                  </a:cubicBezTo>
                  <a:cubicBezTo>
                    <a:pt x="311" y="3"/>
                    <a:pt x="292" y="0"/>
                    <a:pt x="273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39" name="Google Shape;539;p52"/>
            <p:cNvSpPr/>
            <p:nvPr/>
          </p:nvSpPr>
          <p:spPr>
            <a:xfrm>
              <a:off x="6952750" y="3054150"/>
              <a:ext cx="63100" cy="15650"/>
            </a:xfrm>
            <a:custGeom>
              <a:avLst/>
              <a:gdLst/>
              <a:ahLst/>
              <a:cxnLst/>
              <a:rect l="l" t="t" r="r" b="b"/>
              <a:pathLst>
                <a:path w="2524" h="626" extrusionOk="0">
                  <a:moveTo>
                    <a:pt x="787" y="1"/>
                  </a:moveTo>
                  <a:cubicBezTo>
                    <a:pt x="606" y="1"/>
                    <a:pt x="423" y="7"/>
                    <a:pt x="242" y="18"/>
                  </a:cubicBezTo>
                  <a:cubicBezTo>
                    <a:pt x="104" y="31"/>
                    <a:pt x="0" y="151"/>
                    <a:pt x="10" y="291"/>
                  </a:cubicBezTo>
                  <a:cubicBezTo>
                    <a:pt x="21" y="425"/>
                    <a:pt x="131" y="526"/>
                    <a:pt x="264" y="526"/>
                  </a:cubicBezTo>
                  <a:cubicBezTo>
                    <a:pt x="269" y="526"/>
                    <a:pt x="274" y="526"/>
                    <a:pt x="279" y="526"/>
                  </a:cubicBezTo>
                  <a:cubicBezTo>
                    <a:pt x="447" y="516"/>
                    <a:pt x="617" y="510"/>
                    <a:pt x="787" y="510"/>
                  </a:cubicBezTo>
                  <a:cubicBezTo>
                    <a:pt x="1261" y="512"/>
                    <a:pt x="1735" y="548"/>
                    <a:pt x="2204" y="622"/>
                  </a:cubicBezTo>
                  <a:cubicBezTo>
                    <a:pt x="2218" y="624"/>
                    <a:pt x="2232" y="626"/>
                    <a:pt x="2246" y="626"/>
                  </a:cubicBezTo>
                  <a:cubicBezTo>
                    <a:pt x="2364" y="626"/>
                    <a:pt x="2469" y="542"/>
                    <a:pt x="2495" y="422"/>
                  </a:cubicBezTo>
                  <a:cubicBezTo>
                    <a:pt x="2524" y="281"/>
                    <a:pt x="2430" y="145"/>
                    <a:pt x="2289" y="121"/>
                  </a:cubicBezTo>
                  <a:cubicBezTo>
                    <a:pt x="1792" y="41"/>
                    <a:pt x="1289" y="1"/>
                    <a:pt x="787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40" name="Google Shape;540;p52"/>
            <p:cNvSpPr/>
            <p:nvPr/>
          </p:nvSpPr>
          <p:spPr>
            <a:xfrm>
              <a:off x="6843450" y="3073975"/>
              <a:ext cx="39625" cy="26025"/>
            </a:xfrm>
            <a:custGeom>
              <a:avLst/>
              <a:gdLst/>
              <a:ahLst/>
              <a:cxnLst/>
              <a:rect l="l" t="t" r="r" b="b"/>
              <a:pathLst>
                <a:path w="1585" h="1041" extrusionOk="0">
                  <a:moveTo>
                    <a:pt x="1331" y="0"/>
                  </a:moveTo>
                  <a:cubicBezTo>
                    <a:pt x="1304" y="0"/>
                    <a:pt x="1277" y="6"/>
                    <a:pt x="1251" y="16"/>
                  </a:cubicBezTo>
                  <a:cubicBezTo>
                    <a:pt x="880" y="175"/>
                    <a:pt x="518" y="356"/>
                    <a:pt x="170" y="558"/>
                  </a:cubicBezTo>
                  <a:cubicBezTo>
                    <a:pt x="60" y="622"/>
                    <a:pt x="1" y="758"/>
                    <a:pt x="47" y="876"/>
                  </a:cubicBezTo>
                  <a:cubicBezTo>
                    <a:pt x="87" y="979"/>
                    <a:pt x="185" y="1040"/>
                    <a:pt x="287" y="1040"/>
                  </a:cubicBezTo>
                  <a:cubicBezTo>
                    <a:pt x="330" y="1040"/>
                    <a:pt x="373" y="1029"/>
                    <a:pt x="414" y="1006"/>
                  </a:cubicBezTo>
                  <a:cubicBezTo>
                    <a:pt x="729" y="822"/>
                    <a:pt x="1056" y="657"/>
                    <a:pt x="1391" y="513"/>
                  </a:cubicBezTo>
                  <a:cubicBezTo>
                    <a:pt x="1520" y="457"/>
                    <a:pt x="1584" y="311"/>
                    <a:pt x="1540" y="178"/>
                  </a:cubicBezTo>
                  <a:lnTo>
                    <a:pt x="1527" y="141"/>
                  </a:lnTo>
                  <a:cubicBezTo>
                    <a:pt x="1497" y="55"/>
                    <a:pt x="1417" y="0"/>
                    <a:pt x="133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41" name="Google Shape;541;p52"/>
            <p:cNvSpPr/>
            <p:nvPr/>
          </p:nvSpPr>
          <p:spPr>
            <a:xfrm>
              <a:off x="6889575" y="3056825"/>
              <a:ext cx="54425" cy="22400"/>
            </a:xfrm>
            <a:custGeom>
              <a:avLst/>
              <a:gdLst/>
              <a:ahLst/>
              <a:cxnLst/>
              <a:rect l="l" t="t" r="r" b="b"/>
              <a:pathLst>
                <a:path w="2177" h="896" extrusionOk="0">
                  <a:moveTo>
                    <a:pt x="1906" y="0"/>
                  </a:moveTo>
                  <a:cubicBezTo>
                    <a:pt x="1894" y="0"/>
                    <a:pt x="1883" y="1"/>
                    <a:pt x="1871" y="3"/>
                  </a:cubicBezTo>
                  <a:lnTo>
                    <a:pt x="1871" y="4"/>
                  </a:lnTo>
                  <a:cubicBezTo>
                    <a:pt x="1306" y="88"/>
                    <a:pt x="748" y="220"/>
                    <a:pt x="205" y="400"/>
                  </a:cubicBezTo>
                  <a:cubicBezTo>
                    <a:pt x="71" y="446"/>
                    <a:pt x="0" y="592"/>
                    <a:pt x="47" y="725"/>
                  </a:cubicBezTo>
                  <a:cubicBezTo>
                    <a:pt x="84" y="830"/>
                    <a:pt x="182" y="896"/>
                    <a:pt x="288" y="896"/>
                  </a:cubicBezTo>
                  <a:cubicBezTo>
                    <a:pt x="315" y="896"/>
                    <a:pt x="343" y="891"/>
                    <a:pt x="370" y="882"/>
                  </a:cubicBezTo>
                  <a:cubicBezTo>
                    <a:pt x="881" y="714"/>
                    <a:pt x="1406" y="587"/>
                    <a:pt x="1940" y="509"/>
                  </a:cubicBezTo>
                  <a:cubicBezTo>
                    <a:pt x="2079" y="490"/>
                    <a:pt x="2177" y="360"/>
                    <a:pt x="2157" y="220"/>
                  </a:cubicBezTo>
                  <a:cubicBezTo>
                    <a:pt x="2140" y="93"/>
                    <a:pt x="2031" y="0"/>
                    <a:pt x="1906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42" name="Google Shape;542;p52"/>
            <p:cNvSpPr/>
            <p:nvPr/>
          </p:nvSpPr>
          <p:spPr>
            <a:xfrm>
              <a:off x="6245350" y="4177200"/>
              <a:ext cx="101275" cy="50475"/>
            </a:xfrm>
            <a:custGeom>
              <a:avLst/>
              <a:gdLst/>
              <a:ahLst/>
              <a:cxnLst/>
              <a:rect l="l" t="t" r="r" b="b"/>
              <a:pathLst>
                <a:path w="4051" h="2019" extrusionOk="0">
                  <a:moveTo>
                    <a:pt x="157" y="1"/>
                  </a:moveTo>
                  <a:cubicBezTo>
                    <a:pt x="61" y="1"/>
                    <a:pt x="1" y="107"/>
                    <a:pt x="54" y="190"/>
                  </a:cubicBezTo>
                  <a:lnTo>
                    <a:pt x="750" y="1274"/>
                  </a:lnTo>
                  <a:cubicBezTo>
                    <a:pt x="774" y="1311"/>
                    <a:pt x="813" y="1330"/>
                    <a:pt x="852" y="1330"/>
                  </a:cubicBezTo>
                  <a:cubicBezTo>
                    <a:pt x="893" y="1330"/>
                    <a:pt x="935" y="1309"/>
                    <a:pt x="958" y="1269"/>
                  </a:cubicBezTo>
                  <a:lnTo>
                    <a:pt x="1136" y="973"/>
                  </a:lnTo>
                  <a:cubicBezTo>
                    <a:pt x="1945" y="1439"/>
                    <a:pt x="2816" y="1788"/>
                    <a:pt x="3722" y="2012"/>
                  </a:cubicBezTo>
                  <a:cubicBezTo>
                    <a:pt x="3741" y="2017"/>
                    <a:pt x="3761" y="2019"/>
                    <a:pt x="3779" y="2019"/>
                  </a:cubicBezTo>
                  <a:cubicBezTo>
                    <a:pt x="3895" y="2019"/>
                    <a:pt x="3999" y="1938"/>
                    <a:pt x="4023" y="1820"/>
                  </a:cubicBezTo>
                  <a:cubicBezTo>
                    <a:pt x="4051" y="1682"/>
                    <a:pt x="3964" y="1546"/>
                    <a:pt x="3828" y="1512"/>
                  </a:cubicBezTo>
                  <a:cubicBezTo>
                    <a:pt x="2976" y="1301"/>
                    <a:pt x="2158" y="971"/>
                    <a:pt x="1396" y="534"/>
                  </a:cubicBezTo>
                  <a:lnTo>
                    <a:pt x="1548" y="279"/>
                  </a:lnTo>
                  <a:cubicBezTo>
                    <a:pt x="1594" y="201"/>
                    <a:pt x="1541" y="100"/>
                    <a:pt x="1450" y="94"/>
                  </a:cubicBezTo>
                  <a:lnTo>
                    <a:pt x="166" y="1"/>
                  </a:lnTo>
                  <a:cubicBezTo>
                    <a:pt x="163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43" name="Google Shape;543;p52"/>
            <p:cNvSpPr/>
            <p:nvPr/>
          </p:nvSpPr>
          <p:spPr>
            <a:xfrm>
              <a:off x="6354525" y="4219275"/>
              <a:ext cx="63075" cy="15675"/>
            </a:xfrm>
            <a:custGeom>
              <a:avLst/>
              <a:gdLst/>
              <a:ahLst/>
              <a:cxnLst/>
              <a:rect l="l" t="t" r="r" b="b"/>
              <a:pathLst>
                <a:path w="2523" h="627" extrusionOk="0">
                  <a:moveTo>
                    <a:pt x="279" y="1"/>
                  </a:moveTo>
                  <a:cubicBezTo>
                    <a:pt x="160" y="1"/>
                    <a:pt x="54" y="84"/>
                    <a:pt x="29" y="204"/>
                  </a:cubicBezTo>
                  <a:cubicBezTo>
                    <a:pt x="1" y="345"/>
                    <a:pt x="93" y="483"/>
                    <a:pt x="236" y="507"/>
                  </a:cubicBezTo>
                  <a:cubicBezTo>
                    <a:pt x="732" y="585"/>
                    <a:pt x="1235" y="625"/>
                    <a:pt x="1738" y="627"/>
                  </a:cubicBezTo>
                  <a:cubicBezTo>
                    <a:pt x="1919" y="627"/>
                    <a:pt x="2102" y="621"/>
                    <a:pt x="2282" y="609"/>
                  </a:cubicBezTo>
                  <a:cubicBezTo>
                    <a:pt x="2420" y="596"/>
                    <a:pt x="2523" y="475"/>
                    <a:pt x="2513" y="337"/>
                  </a:cubicBezTo>
                  <a:cubicBezTo>
                    <a:pt x="2504" y="203"/>
                    <a:pt x="2392" y="100"/>
                    <a:pt x="2260" y="100"/>
                  </a:cubicBezTo>
                  <a:cubicBezTo>
                    <a:pt x="2255" y="100"/>
                    <a:pt x="2251" y="100"/>
                    <a:pt x="2246" y="100"/>
                  </a:cubicBezTo>
                  <a:cubicBezTo>
                    <a:pt x="2076" y="110"/>
                    <a:pt x="1908" y="116"/>
                    <a:pt x="1738" y="116"/>
                  </a:cubicBezTo>
                  <a:cubicBezTo>
                    <a:pt x="1262" y="116"/>
                    <a:pt x="790" y="78"/>
                    <a:pt x="321" y="4"/>
                  </a:cubicBezTo>
                  <a:cubicBezTo>
                    <a:pt x="307" y="2"/>
                    <a:pt x="293" y="1"/>
                    <a:pt x="27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44" name="Google Shape;544;p52"/>
            <p:cNvSpPr/>
            <p:nvPr/>
          </p:nvSpPr>
          <p:spPr>
            <a:xfrm>
              <a:off x="6487275" y="4189125"/>
              <a:ext cx="39625" cy="25975"/>
            </a:xfrm>
            <a:custGeom>
              <a:avLst/>
              <a:gdLst/>
              <a:ahLst/>
              <a:cxnLst/>
              <a:rect l="l" t="t" r="r" b="b"/>
              <a:pathLst>
                <a:path w="1585" h="1039" extrusionOk="0">
                  <a:moveTo>
                    <a:pt x="1300" y="0"/>
                  </a:moveTo>
                  <a:cubicBezTo>
                    <a:pt x="1257" y="0"/>
                    <a:pt x="1213" y="11"/>
                    <a:pt x="1173" y="35"/>
                  </a:cubicBezTo>
                  <a:cubicBezTo>
                    <a:pt x="857" y="217"/>
                    <a:pt x="531" y="382"/>
                    <a:pt x="196" y="528"/>
                  </a:cubicBezTo>
                  <a:cubicBezTo>
                    <a:pt x="66" y="582"/>
                    <a:pt x="1" y="728"/>
                    <a:pt x="47" y="863"/>
                  </a:cubicBezTo>
                  <a:lnTo>
                    <a:pt x="60" y="899"/>
                  </a:lnTo>
                  <a:cubicBezTo>
                    <a:pt x="89" y="986"/>
                    <a:pt x="169" y="1039"/>
                    <a:pt x="255" y="1039"/>
                  </a:cubicBezTo>
                  <a:cubicBezTo>
                    <a:pt x="282" y="1039"/>
                    <a:pt x="309" y="1034"/>
                    <a:pt x="335" y="1023"/>
                  </a:cubicBezTo>
                  <a:cubicBezTo>
                    <a:pt x="707" y="866"/>
                    <a:pt x="1067" y="685"/>
                    <a:pt x="1416" y="483"/>
                  </a:cubicBezTo>
                  <a:cubicBezTo>
                    <a:pt x="1527" y="419"/>
                    <a:pt x="1584" y="283"/>
                    <a:pt x="1538" y="164"/>
                  </a:cubicBezTo>
                  <a:cubicBezTo>
                    <a:pt x="1499" y="61"/>
                    <a:pt x="1401" y="0"/>
                    <a:pt x="1300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45" name="Google Shape;545;p52"/>
            <p:cNvSpPr/>
            <p:nvPr/>
          </p:nvSpPr>
          <p:spPr>
            <a:xfrm>
              <a:off x="6426350" y="4209850"/>
              <a:ext cx="54475" cy="22400"/>
            </a:xfrm>
            <a:custGeom>
              <a:avLst/>
              <a:gdLst/>
              <a:ahLst/>
              <a:cxnLst/>
              <a:rect l="l" t="t" r="r" b="b"/>
              <a:pathLst>
                <a:path w="2179" h="896" extrusionOk="0">
                  <a:moveTo>
                    <a:pt x="1890" y="1"/>
                  </a:moveTo>
                  <a:cubicBezTo>
                    <a:pt x="1863" y="1"/>
                    <a:pt x="1835" y="5"/>
                    <a:pt x="1808" y="14"/>
                  </a:cubicBezTo>
                  <a:cubicBezTo>
                    <a:pt x="1296" y="184"/>
                    <a:pt x="771" y="309"/>
                    <a:pt x="237" y="389"/>
                  </a:cubicBezTo>
                  <a:cubicBezTo>
                    <a:pt x="98" y="408"/>
                    <a:pt x="0" y="536"/>
                    <a:pt x="20" y="676"/>
                  </a:cubicBezTo>
                  <a:cubicBezTo>
                    <a:pt x="37" y="803"/>
                    <a:pt x="147" y="896"/>
                    <a:pt x="273" y="896"/>
                  </a:cubicBezTo>
                  <a:cubicBezTo>
                    <a:pt x="284" y="896"/>
                    <a:pt x="296" y="895"/>
                    <a:pt x="308" y="893"/>
                  </a:cubicBezTo>
                  <a:cubicBezTo>
                    <a:pt x="873" y="809"/>
                    <a:pt x="1430" y="676"/>
                    <a:pt x="1973" y="496"/>
                  </a:cubicBezTo>
                  <a:cubicBezTo>
                    <a:pt x="2106" y="451"/>
                    <a:pt x="2178" y="306"/>
                    <a:pt x="2132" y="171"/>
                  </a:cubicBezTo>
                  <a:cubicBezTo>
                    <a:pt x="2095" y="67"/>
                    <a:pt x="1996" y="1"/>
                    <a:pt x="1890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46" name="Google Shape;546;p52"/>
            <p:cNvSpPr/>
            <p:nvPr/>
          </p:nvSpPr>
          <p:spPr>
            <a:xfrm>
              <a:off x="5992275" y="3674825"/>
              <a:ext cx="51250" cy="99900"/>
            </a:xfrm>
            <a:custGeom>
              <a:avLst/>
              <a:gdLst/>
              <a:ahLst/>
              <a:cxnLst/>
              <a:rect l="l" t="t" r="r" b="b"/>
              <a:pathLst>
                <a:path w="2050" h="3996" extrusionOk="0">
                  <a:moveTo>
                    <a:pt x="1920" y="0"/>
                  </a:moveTo>
                  <a:cubicBezTo>
                    <a:pt x="1898" y="0"/>
                    <a:pt x="1876" y="6"/>
                    <a:pt x="1854" y="20"/>
                  </a:cubicBezTo>
                  <a:lnTo>
                    <a:pt x="772" y="717"/>
                  </a:lnTo>
                  <a:cubicBezTo>
                    <a:pt x="695" y="766"/>
                    <a:pt x="697" y="878"/>
                    <a:pt x="775" y="926"/>
                  </a:cubicBezTo>
                  <a:lnTo>
                    <a:pt x="1073" y="1102"/>
                  </a:lnTo>
                  <a:cubicBezTo>
                    <a:pt x="607" y="1911"/>
                    <a:pt x="256" y="2782"/>
                    <a:pt x="32" y="3689"/>
                  </a:cubicBezTo>
                  <a:cubicBezTo>
                    <a:pt x="0" y="3825"/>
                    <a:pt x="87" y="3962"/>
                    <a:pt x="224" y="3990"/>
                  </a:cubicBezTo>
                  <a:cubicBezTo>
                    <a:pt x="242" y="3993"/>
                    <a:pt x="260" y="3995"/>
                    <a:pt x="278" y="3995"/>
                  </a:cubicBezTo>
                  <a:cubicBezTo>
                    <a:pt x="397" y="3995"/>
                    <a:pt x="502" y="3914"/>
                    <a:pt x="532" y="3794"/>
                  </a:cubicBezTo>
                  <a:cubicBezTo>
                    <a:pt x="743" y="2942"/>
                    <a:pt x="1073" y="2124"/>
                    <a:pt x="1512" y="1363"/>
                  </a:cubicBezTo>
                  <a:lnTo>
                    <a:pt x="1765" y="1514"/>
                  </a:lnTo>
                  <a:cubicBezTo>
                    <a:pt x="1785" y="1526"/>
                    <a:pt x="1806" y="1531"/>
                    <a:pt x="1827" y="1531"/>
                  </a:cubicBezTo>
                  <a:cubicBezTo>
                    <a:pt x="1888" y="1531"/>
                    <a:pt x="1946" y="1484"/>
                    <a:pt x="1951" y="1416"/>
                  </a:cubicBezTo>
                  <a:lnTo>
                    <a:pt x="2043" y="134"/>
                  </a:lnTo>
                  <a:cubicBezTo>
                    <a:pt x="2049" y="57"/>
                    <a:pt x="1988" y="0"/>
                    <a:pt x="1920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47" name="Google Shape;547;p52"/>
            <p:cNvSpPr/>
            <p:nvPr/>
          </p:nvSpPr>
          <p:spPr>
            <a:xfrm>
              <a:off x="5985650" y="3783750"/>
              <a:ext cx="16125" cy="62275"/>
            </a:xfrm>
            <a:custGeom>
              <a:avLst/>
              <a:gdLst/>
              <a:ahLst/>
              <a:cxnLst/>
              <a:rect l="l" t="t" r="r" b="b"/>
              <a:pathLst>
                <a:path w="645" h="2491" extrusionOk="0">
                  <a:moveTo>
                    <a:pt x="371" y="1"/>
                  </a:moveTo>
                  <a:cubicBezTo>
                    <a:pt x="249" y="1"/>
                    <a:pt x="141" y="89"/>
                    <a:pt x="121" y="212"/>
                  </a:cubicBezTo>
                  <a:cubicBezTo>
                    <a:pt x="41" y="709"/>
                    <a:pt x="1" y="1212"/>
                    <a:pt x="1" y="1714"/>
                  </a:cubicBezTo>
                  <a:cubicBezTo>
                    <a:pt x="1" y="1895"/>
                    <a:pt x="7" y="2078"/>
                    <a:pt x="19" y="2259"/>
                  </a:cubicBezTo>
                  <a:cubicBezTo>
                    <a:pt x="31" y="2390"/>
                    <a:pt x="140" y="2490"/>
                    <a:pt x="270" y="2490"/>
                  </a:cubicBezTo>
                  <a:cubicBezTo>
                    <a:pt x="277" y="2490"/>
                    <a:pt x="284" y="2490"/>
                    <a:pt x="291" y="2489"/>
                  </a:cubicBezTo>
                  <a:cubicBezTo>
                    <a:pt x="428" y="2480"/>
                    <a:pt x="534" y="2361"/>
                    <a:pt x="526" y="2222"/>
                  </a:cubicBezTo>
                  <a:cubicBezTo>
                    <a:pt x="517" y="2054"/>
                    <a:pt x="510" y="1884"/>
                    <a:pt x="510" y="1714"/>
                  </a:cubicBezTo>
                  <a:cubicBezTo>
                    <a:pt x="512" y="1240"/>
                    <a:pt x="549" y="766"/>
                    <a:pt x="622" y="297"/>
                  </a:cubicBezTo>
                  <a:cubicBezTo>
                    <a:pt x="645" y="163"/>
                    <a:pt x="557" y="35"/>
                    <a:pt x="422" y="6"/>
                  </a:cubicBezTo>
                  <a:cubicBezTo>
                    <a:pt x="405" y="2"/>
                    <a:pt x="388" y="1"/>
                    <a:pt x="371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48" name="Google Shape;548;p52"/>
            <p:cNvSpPr/>
            <p:nvPr/>
          </p:nvSpPr>
          <p:spPr>
            <a:xfrm>
              <a:off x="6004725" y="3916700"/>
              <a:ext cx="27875" cy="38100"/>
            </a:xfrm>
            <a:custGeom>
              <a:avLst/>
              <a:gdLst/>
              <a:ahLst/>
              <a:cxnLst/>
              <a:rect l="l" t="t" r="r" b="b"/>
              <a:pathLst>
                <a:path w="1115" h="1524" extrusionOk="0">
                  <a:moveTo>
                    <a:pt x="296" y="1"/>
                  </a:moveTo>
                  <a:cubicBezTo>
                    <a:pt x="267" y="1"/>
                    <a:pt x="237" y="5"/>
                    <a:pt x="208" y="15"/>
                  </a:cubicBezTo>
                  <a:lnTo>
                    <a:pt x="171" y="28"/>
                  </a:lnTo>
                  <a:cubicBezTo>
                    <a:pt x="58" y="67"/>
                    <a:pt x="0" y="193"/>
                    <a:pt x="47" y="304"/>
                  </a:cubicBezTo>
                  <a:cubicBezTo>
                    <a:pt x="205" y="675"/>
                    <a:pt x="384" y="1035"/>
                    <a:pt x="588" y="1385"/>
                  </a:cubicBezTo>
                  <a:cubicBezTo>
                    <a:pt x="637" y="1469"/>
                    <a:pt x="728" y="1524"/>
                    <a:pt x="822" y="1524"/>
                  </a:cubicBezTo>
                  <a:cubicBezTo>
                    <a:pt x="850" y="1524"/>
                    <a:pt x="879" y="1519"/>
                    <a:pt x="906" y="1508"/>
                  </a:cubicBezTo>
                  <a:cubicBezTo>
                    <a:pt x="1052" y="1450"/>
                    <a:pt x="1115" y="1277"/>
                    <a:pt x="1036" y="1141"/>
                  </a:cubicBezTo>
                  <a:cubicBezTo>
                    <a:pt x="852" y="826"/>
                    <a:pt x="687" y="499"/>
                    <a:pt x="543" y="164"/>
                  </a:cubicBezTo>
                  <a:cubicBezTo>
                    <a:pt x="499" y="63"/>
                    <a:pt x="400" y="1"/>
                    <a:pt x="296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49" name="Google Shape;549;p52"/>
            <p:cNvSpPr/>
            <p:nvPr/>
          </p:nvSpPr>
          <p:spPr>
            <a:xfrm>
              <a:off x="5987900" y="3855450"/>
              <a:ext cx="23600" cy="53200"/>
            </a:xfrm>
            <a:custGeom>
              <a:avLst/>
              <a:gdLst/>
              <a:ahLst/>
              <a:cxnLst/>
              <a:rect l="l" t="t" r="r" b="b"/>
              <a:pathLst>
                <a:path w="944" h="2128" extrusionOk="0">
                  <a:moveTo>
                    <a:pt x="273" y="0"/>
                  </a:moveTo>
                  <a:cubicBezTo>
                    <a:pt x="261" y="0"/>
                    <a:pt x="249" y="1"/>
                    <a:pt x="238" y="3"/>
                  </a:cubicBezTo>
                  <a:cubicBezTo>
                    <a:pt x="98" y="22"/>
                    <a:pt x="1" y="150"/>
                    <a:pt x="20" y="289"/>
                  </a:cubicBezTo>
                  <a:lnTo>
                    <a:pt x="21" y="289"/>
                  </a:lnTo>
                  <a:cubicBezTo>
                    <a:pt x="105" y="854"/>
                    <a:pt x="238" y="1412"/>
                    <a:pt x="417" y="1955"/>
                  </a:cubicBezTo>
                  <a:cubicBezTo>
                    <a:pt x="454" y="2061"/>
                    <a:pt x="553" y="2127"/>
                    <a:pt x="658" y="2127"/>
                  </a:cubicBezTo>
                  <a:cubicBezTo>
                    <a:pt x="686" y="2127"/>
                    <a:pt x="714" y="2123"/>
                    <a:pt x="742" y="2113"/>
                  </a:cubicBezTo>
                  <a:cubicBezTo>
                    <a:pt x="875" y="2067"/>
                    <a:pt x="944" y="1923"/>
                    <a:pt x="899" y="1790"/>
                  </a:cubicBezTo>
                  <a:cubicBezTo>
                    <a:pt x="731" y="1279"/>
                    <a:pt x="604" y="754"/>
                    <a:pt x="526" y="220"/>
                  </a:cubicBezTo>
                  <a:cubicBezTo>
                    <a:pt x="508" y="93"/>
                    <a:pt x="398" y="0"/>
                    <a:pt x="273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50" name="Google Shape;550;p52"/>
            <p:cNvSpPr/>
            <p:nvPr/>
          </p:nvSpPr>
          <p:spPr>
            <a:xfrm>
              <a:off x="6071975" y="3300325"/>
              <a:ext cx="52475" cy="102475"/>
            </a:xfrm>
            <a:custGeom>
              <a:avLst/>
              <a:gdLst/>
              <a:ahLst/>
              <a:cxnLst/>
              <a:rect l="l" t="t" r="r" b="b"/>
              <a:pathLst>
                <a:path w="2099" h="4099" extrusionOk="0">
                  <a:moveTo>
                    <a:pt x="412" y="1"/>
                  </a:moveTo>
                  <a:cubicBezTo>
                    <a:pt x="358" y="1"/>
                    <a:pt x="305" y="37"/>
                    <a:pt x="292" y="98"/>
                  </a:cubicBezTo>
                  <a:lnTo>
                    <a:pt x="18" y="1357"/>
                  </a:lnTo>
                  <a:cubicBezTo>
                    <a:pt x="1" y="1436"/>
                    <a:pt x="62" y="1506"/>
                    <a:pt x="139" y="1506"/>
                  </a:cubicBezTo>
                  <a:cubicBezTo>
                    <a:pt x="149" y="1506"/>
                    <a:pt x="158" y="1505"/>
                    <a:pt x="169" y="1502"/>
                  </a:cubicBezTo>
                  <a:lnTo>
                    <a:pt x="503" y="1416"/>
                  </a:lnTo>
                  <a:cubicBezTo>
                    <a:pt x="745" y="2317"/>
                    <a:pt x="1113" y="3181"/>
                    <a:pt x="1597" y="3981"/>
                  </a:cubicBezTo>
                  <a:cubicBezTo>
                    <a:pt x="1644" y="4057"/>
                    <a:pt x="1725" y="4099"/>
                    <a:pt x="1809" y="4099"/>
                  </a:cubicBezTo>
                  <a:cubicBezTo>
                    <a:pt x="1856" y="4099"/>
                    <a:pt x="1903" y="4086"/>
                    <a:pt x="1946" y="4058"/>
                  </a:cubicBezTo>
                  <a:cubicBezTo>
                    <a:pt x="2063" y="3980"/>
                    <a:pt x="2098" y="3823"/>
                    <a:pt x="2024" y="3703"/>
                  </a:cubicBezTo>
                  <a:cubicBezTo>
                    <a:pt x="1571" y="2950"/>
                    <a:pt x="1225" y="2138"/>
                    <a:pt x="998" y="1291"/>
                  </a:cubicBezTo>
                  <a:lnTo>
                    <a:pt x="1283" y="1217"/>
                  </a:lnTo>
                  <a:cubicBezTo>
                    <a:pt x="1373" y="1195"/>
                    <a:pt x="1406" y="1086"/>
                    <a:pt x="1347" y="1017"/>
                  </a:cubicBezTo>
                  <a:lnTo>
                    <a:pt x="505" y="44"/>
                  </a:lnTo>
                  <a:cubicBezTo>
                    <a:pt x="479" y="14"/>
                    <a:pt x="445" y="1"/>
                    <a:pt x="41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51" name="Google Shape;551;p52"/>
            <p:cNvSpPr/>
            <p:nvPr/>
          </p:nvSpPr>
          <p:spPr>
            <a:xfrm>
              <a:off x="6122225" y="3408475"/>
              <a:ext cx="47725" cy="49550"/>
            </a:xfrm>
            <a:custGeom>
              <a:avLst/>
              <a:gdLst/>
              <a:ahLst/>
              <a:cxnLst/>
              <a:rect l="l" t="t" r="r" b="b"/>
              <a:pathLst>
                <a:path w="1909" h="1982" extrusionOk="0">
                  <a:moveTo>
                    <a:pt x="291" y="0"/>
                  </a:moveTo>
                  <a:cubicBezTo>
                    <a:pt x="243" y="0"/>
                    <a:pt x="195" y="14"/>
                    <a:pt x="152" y="41"/>
                  </a:cubicBezTo>
                  <a:cubicBezTo>
                    <a:pt x="30" y="121"/>
                    <a:pt x="0" y="285"/>
                    <a:pt x="85" y="403"/>
                  </a:cubicBezTo>
                  <a:cubicBezTo>
                    <a:pt x="380" y="810"/>
                    <a:pt x="706" y="1193"/>
                    <a:pt x="1062" y="1548"/>
                  </a:cubicBezTo>
                  <a:cubicBezTo>
                    <a:pt x="1190" y="1678"/>
                    <a:pt x="1323" y="1801"/>
                    <a:pt x="1459" y="1921"/>
                  </a:cubicBezTo>
                  <a:cubicBezTo>
                    <a:pt x="1507" y="1962"/>
                    <a:pt x="1566" y="1981"/>
                    <a:pt x="1624" y="1981"/>
                  </a:cubicBezTo>
                  <a:cubicBezTo>
                    <a:pt x="1695" y="1981"/>
                    <a:pt x="1766" y="1952"/>
                    <a:pt x="1816" y="1894"/>
                  </a:cubicBezTo>
                  <a:cubicBezTo>
                    <a:pt x="1909" y="1788"/>
                    <a:pt x="1898" y="1628"/>
                    <a:pt x="1794" y="1535"/>
                  </a:cubicBezTo>
                  <a:cubicBezTo>
                    <a:pt x="1665" y="1423"/>
                    <a:pt x="1542" y="1308"/>
                    <a:pt x="1422" y="1188"/>
                  </a:cubicBezTo>
                  <a:cubicBezTo>
                    <a:pt x="1087" y="851"/>
                    <a:pt x="778" y="490"/>
                    <a:pt x="500" y="107"/>
                  </a:cubicBezTo>
                  <a:cubicBezTo>
                    <a:pt x="449" y="38"/>
                    <a:pt x="371" y="0"/>
                    <a:pt x="29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52" name="Google Shape;552;p52"/>
            <p:cNvSpPr/>
            <p:nvPr/>
          </p:nvSpPr>
          <p:spPr>
            <a:xfrm>
              <a:off x="6228150" y="3490275"/>
              <a:ext cx="42050" cy="21525"/>
            </a:xfrm>
            <a:custGeom>
              <a:avLst/>
              <a:gdLst/>
              <a:ahLst/>
              <a:cxnLst/>
              <a:rect l="l" t="t" r="r" b="b"/>
              <a:pathLst>
                <a:path w="1682" h="861" extrusionOk="0">
                  <a:moveTo>
                    <a:pt x="311" y="0"/>
                  </a:moveTo>
                  <a:cubicBezTo>
                    <a:pt x="211" y="0"/>
                    <a:pt x="116" y="56"/>
                    <a:pt x="69" y="151"/>
                  </a:cubicBezTo>
                  <a:lnTo>
                    <a:pt x="53" y="185"/>
                  </a:lnTo>
                  <a:cubicBezTo>
                    <a:pt x="0" y="292"/>
                    <a:pt x="48" y="423"/>
                    <a:pt x="160" y="468"/>
                  </a:cubicBezTo>
                  <a:cubicBezTo>
                    <a:pt x="533" y="619"/>
                    <a:pt x="916" y="747"/>
                    <a:pt x="1307" y="851"/>
                  </a:cubicBezTo>
                  <a:cubicBezTo>
                    <a:pt x="1331" y="857"/>
                    <a:pt x="1355" y="861"/>
                    <a:pt x="1379" y="861"/>
                  </a:cubicBezTo>
                  <a:cubicBezTo>
                    <a:pt x="1480" y="861"/>
                    <a:pt x="1576" y="806"/>
                    <a:pt x="1618" y="713"/>
                  </a:cubicBezTo>
                  <a:cubicBezTo>
                    <a:pt x="1682" y="569"/>
                    <a:pt x="1602" y="403"/>
                    <a:pt x="1451" y="363"/>
                  </a:cubicBezTo>
                  <a:cubicBezTo>
                    <a:pt x="1097" y="268"/>
                    <a:pt x="751" y="154"/>
                    <a:pt x="412" y="20"/>
                  </a:cubicBezTo>
                  <a:cubicBezTo>
                    <a:pt x="379" y="7"/>
                    <a:pt x="345" y="0"/>
                    <a:pt x="31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53" name="Google Shape;553;p52"/>
            <p:cNvSpPr/>
            <p:nvPr/>
          </p:nvSpPr>
          <p:spPr>
            <a:xfrm>
              <a:off x="6172850" y="3459275"/>
              <a:ext cx="49900" cy="34575"/>
            </a:xfrm>
            <a:custGeom>
              <a:avLst/>
              <a:gdLst/>
              <a:ahLst/>
              <a:cxnLst/>
              <a:rect l="l" t="t" r="r" b="b"/>
              <a:pathLst>
                <a:path w="1996" h="1383" extrusionOk="0">
                  <a:moveTo>
                    <a:pt x="289" y="1"/>
                  </a:moveTo>
                  <a:cubicBezTo>
                    <a:pt x="212" y="1"/>
                    <a:pt x="136" y="36"/>
                    <a:pt x="86" y="102"/>
                  </a:cubicBezTo>
                  <a:cubicBezTo>
                    <a:pt x="1" y="214"/>
                    <a:pt x="23" y="374"/>
                    <a:pt x="135" y="459"/>
                  </a:cubicBezTo>
                  <a:cubicBezTo>
                    <a:pt x="595" y="800"/>
                    <a:pt x="1082" y="1100"/>
                    <a:pt x="1592" y="1356"/>
                  </a:cubicBezTo>
                  <a:cubicBezTo>
                    <a:pt x="1629" y="1374"/>
                    <a:pt x="1667" y="1382"/>
                    <a:pt x="1705" y="1382"/>
                  </a:cubicBezTo>
                  <a:cubicBezTo>
                    <a:pt x="1799" y="1382"/>
                    <a:pt x="1891" y="1329"/>
                    <a:pt x="1935" y="1239"/>
                  </a:cubicBezTo>
                  <a:cubicBezTo>
                    <a:pt x="1996" y="1113"/>
                    <a:pt x="1943" y="960"/>
                    <a:pt x="1817" y="898"/>
                  </a:cubicBezTo>
                  <a:cubicBezTo>
                    <a:pt x="1336" y="656"/>
                    <a:pt x="875" y="373"/>
                    <a:pt x="443" y="52"/>
                  </a:cubicBezTo>
                  <a:cubicBezTo>
                    <a:pt x="397" y="18"/>
                    <a:pt x="343" y="1"/>
                    <a:pt x="28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54" name="Google Shape;554;p52"/>
            <p:cNvSpPr/>
            <p:nvPr/>
          </p:nvSpPr>
          <p:spPr>
            <a:xfrm>
              <a:off x="7323825" y="3495225"/>
              <a:ext cx="51250" cy="99900"/>
            </a:xfrm>
            <a:custGeom>
              <a:avLst/>
              <a:gdLst/>
              <a:ahLst/>
              <a:cxnLst/>
              <a:rect l="l" t="t" r="r" b="b"/>
              <a:pathLst>
                <a:path w="2050" h="3996" extrusionOk="0">
                  <a:moveTo>
                    <a:pt x="1772" y="0"/>
                  </a:moveTo>
                  <a:cubicBezTo>
                    <a:pt x="1653" y="0"/>
                    <a:pt x="1547" y="82"/>
                    <a:pt x="1518" y="201"/>
                  </a:cubicBezTo>
                  <a:cubicBezTo>
                    <a:pt x="1307" y="1053"/>
                    <a:pt x="977" y="1872"/>
                    <a:pt x="540" y="2634"/>
                  </a:cubicBezTo>
                  <a:lnTo>
                    <a:pt x="285" y="2482"/>
                  </a:lnTo>
                  <a:cubicBezTo>
                    <a:pt x="265" y="2470"/>
                    <a:pt x="244" y="2465"/>
                    <a:pt x="223" y="2465"/>
                  </a:cubicBezTo>
                  <a:cubicBezTo>
                    <a:pt x="162" y="2465"/>
                    <a:pt x="104" y="2511"/>
                    <a:pt x="99" y="2579"/>
                  </a:cubicBezTo>
                  <a:lnTo>
                    <a:pt x="6" y="3864"/>
                  </a:lnTo>
                  <a:cubicBezTo>
                    <a:pt x="0" y="3939"/>
                    <a:pt x="62" y="3995"/>
                    <a:pt x="129" y="3995"/>
                  </a:cubicBezTo>
                  <a:cubicBezTo>
                    <a:pt x="152" y="3995"/>
                    <a:pt x="174" y="3989"/>
                    <a:pt x="195" y="3976"/>
                  </a:cubicBezTo>
                  <a:lnTo>
                    <a:pt x="1278" y="3279"/>
                  </a:lnTo>
                  <a:cubicBezTo>
                    <a:pt x="1355" y="3229"/>
                    <a:pt x="1353" y="3117"/>
                    <a:pt x="1275" y="3071"/>
                  </a:cubicBezTo>
                  <a:lnTo>
                    <a:pt x="978" y="2893"/>
                  </a:lnTo>
                  <a:cubicBezTo>
                    <a:pt x="1444" y="2085"/>
                    <a:pt x="1794" y="1213"/>
                    <a:pt x="2018" y="307"/>
                  </a:cubicBezTo>
                  <a:cubicBezTo>
                    <a:pt x="2050" y="171"/>
                    <a:pt x="1963" y="35"/>
                    <a:pt x="1826" y="6"/>
                  </a:cubicBezTo>
                  <a:cubicBezTo>
                    <a:pt x="1808" y="2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55" name="Google Shape;555;p52"/>
            <p:cNvSpPr/>
            <p:nvPr/>
          </p:nvSpPr>
          <p:spPr>
            <a:xfrm>
              <a:off x="7365575" y="3423925"/>
              <a:ext cx="16150" cy="62275"/>
            </a:xfrm>
            <a:custGeom>
              <a:avLst/>
              <a:gdLst/>
              <a:ahLst/>
              <a:cxnLst/>
              <a:rect l="l" t="t" r="r" b="b"/>
              <a:pathLst>
                <a:path w="646" h="2491" extrusionOk="0">
                  <a:moveTo>
                    <a:pt x="375" y="0"/>
                  </a:moveTo>
                  <a:cubicBezTo>
                    <a:pt x="368" y="0"/>
                    <a:pt x="361" y="1"/>
                    <a:pt x="354" y="1"/>
                  </a:cubicBezTo>
                  <a:cubicBezTo>
                    <a:pt x="216" y="11"/>
                    <a:pt x="111" y="129"/>
                    <a:pt x="119" y="269"/>
                  </a:cubicBezTo>
                  <a:cubicBezTo>
                    <a:pt x="128" y="438"/>
                    <a:pt x="135" y="607"/>
                    <a:pt x="135" y="776"/>
                  </a:cubicBezTo>
                  <a:cubicBezTo>
                    <a:pt x="135" y="1252"/>
                    <a:pt x="96" y="1724"/>
                    <a:pt x="23" y="2193"/>
                  </a:cubicBezTo>
                  <a:cubicBezTo>
                    <a:pt x="0" y="2328"/>
                    <a:pt x="88" y="2458"/>
                    <a:pt x="223" y="2485"/>
                  </a:cubicBezTo>
                  <a:cubicBezTo>
                    <a:pt x="240" y="2488"/>
                    <a:pt x="257" y="2490"/>
                    <a:pt x="274" y="2490"/>
                  </a:cubicBezTo>
                  <a:cubicBezTo>
                    <a:pt x="396" y="2490"/>
                    <a:pt x="504" y="2403"/>
                    <a:pt x="526" y="2278"/>
                  </a:cubicBezTo>
                  <a:cubicBezTo>
                    <a:pt x="604" y="1782"/>
                    <a:pt x="644" y="1279"/>
                    <a:pt x="646" y="776"/>
                  </a:cubicBezTo>
                  <a:cubicBezTo>
                    <a:pt x="646" y="595"/>
                    <a:pt x="638" y="413"/>
                    <a:pt x="626" y="232"/>
                  </a:cubicBezTo>
                  <a:cubicBezTo>
                    <a:pt x="616" y="101"/>
                    <a:pt x="505" y="0"/>
                    <a:pt x="375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56" name="Google Shape;556;p52"/>
            <p:cNvSpPr/>
            <p:nvPr/>
          </p:nvSpPr>
          <p:spPr>
            <a:xfrm>
              <a:off x="7334775" y="3315150"/>
              <a:ext cx="27850" cy="38100"/>
            </a:xfrm>
            <a:custGeom>
              <a:avLst/>
              <a:gdLst/>
              <a:ahLst/>
              <a:cxnLst/>
              <a:rect l="l" t="t" r="r" b="b"/>
              <a:pathLst>
                <a:path w="1114" h="1524" extrusionOk="0">
                  <a:moveTo>
                    <a:pt x="293" y="1"/>
                  </a:moveTo>
                  <a:cubicBezTo>
                    <a:pt x="265" y="1"/>
                    <a:pt x="236" y="5"/>
                    <a:pt x="209" y="16"/>
                  </a:cubicBezTo>
                  <a:cubicBezTo>
                    <a:pt x="62" y="74"/>
                    <a:pt x="1" y="246"/>
                    <a:pt x="79" y="383"/>
                  </a:cubicBezTo>
                  <a:cubicBezTo>
                    <a:pt x="262" y="698"/>
                    <a:pt x="427" y="1025"/>
                    <a:pt x="573" y="1359"/>
                  </a:cubicBezTo>
                  <a:cubicBezTo>
                    <a:pt x="615" y="1461"/>
                    <a:pt x="714" y="1523"/>
                    <a:pt x="819" y="1523"/>
                  </a:cubicBezTo>
                  <a:cubicBezTo>
                    <a:pt x="848" y="1523"/>
                    <a:pt x="878" y="1518"/>
                    <a:pt x="907" y="1508"/>
                  </a:cubicBezTo>
                  <a:lnTo>
                    <a:pt x="942" y="1495"/>
                  </a:lnTo>
                  <a:cubicBezTo>
                    <a:pt x="1056" y="1457"/>
                    <a:pt x="1114" y="1331"/>
                    <a:pt x="1067" y="1220"/>
                  </a:cubicBezTo>
                  <a:cubicBezTo>
                    <a:pt x="910" y="849"/>
                    <a:pt x="729" y="488"/>
                    <a:pt x="528" y="139"/>
                  </a:cubicBezTo>
                  <a:cubicBezTo>
                    <a:pt x="478" y="54"/>
                    <a:pt x="387" y="1"/>
                    <a:pt x="293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57" name="Google Shape;557;p52"/>
            <p:cNvSpPr/>
            <p:nvPr/>
          </p:nvSpPr>
          <p:spPr>
            <a:xfrm>
              <a:off x="7355800" y="3361300"/>
              <a:ext cx="23650" cy="53200"/>
            </a:xfrm>
            <a:custGeom>
              <a:avLst/>
              <a:gdLst/>
              <a:ahLst/>
              <a:cxnLst/>
              <a:rect l="l" t="t" r="r" b="b"/>
              <a:pathLst>
                <a:path w="946" h="2128" extrusionOk="0">
                  <a:moveTo>
                    <a:pt x="288" y="0"/>
                  </a:moveTo>
                  <a:cubicBezTo>
                    <a:pt x="260" y="0"/>
                    <a:pt x="232" y="5"/>
                    <a:pt x="204" y="15"/>
                  </a:cubicBezTo>
                  <a:cubicBezTo>
                    <a:pt x="71" y="61"/>
                    <a:pt x="1" y="205"/>
                    <a:pt x="47" y="338"/>
                  </a:cubicBezTo>
                  <a:cubicBezTo>
                    <a:pt x="215" y="850"/>
                    <a:pt x="342" y="1376"/>
                    <a:pt x="420" y="1909"/>
                  </a:cubicBezTo>
                  <a:cubicBezTo>
                    <a:pt x="438" y="2036"/>
                    <a:pt x="548" y="2128"/>
                    <a:pt x="673" y="2128"/>
                  </a:cubicBezTo>
                  <a:cubicBezTo>
                    <a:pt x="685" y="2128"/>
                    <a:pt x="696" y="2127"/>
                    <a:pt x="708" y="2125"/>
                  </a:cubicBezTo>
                  <a:cubicBezTo>
                    <a:pt x="848" y="2106"/>
                    <a:pt x="945" y="1978"/>
                    <a:pt x="926" y="1839"/>
                  </a:cubicBezTo>
                  <a:lnTo>
                    <a:pt x="925" y="1839"/>
                  </a:lnTo>
                  <a:cubicBezTo>
                    <a:pt x="841" y="1273"/>
                    <a:pt x="708" y="716"/>
                    <a:pt x="529" y="173"/>
                  </a:cubicBezTo>
                  <a:cubicBezTo>
                    <a:pt x="492" y="67"/>
                    <a:pt x="393" y="0"/>
                    <a:pt x="288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58" name="Google Shape;558;p52"/>
            <p:cNvSpPr/>
            <p:nvPr/>
          </p:nvSpPr>
          <p:spPr>
            <a:xfrm>
              <a:off x="7093025" y="4348600"/>
              <a:ext cx="104200" cy="51200"/>
            </a:xfrm>
            <a:custGeom>
              <a:avLst/>
              <a:gdLst/>
              <a:ahLst/>
              <a:cxnLst/>
              <a:rect l="l" t="t" r="r" b="b"/>
              <a:pathLst>
                <a:path w="4168" h="2048" extrusionOk="0">
                  <a:moveTo>
                    <a:pt x="3871" y="0"/>
                  </a:moveTo>
                  <a:cubicBezTo>
                    <a:pt x="3824" y="0"/>
                    <a:pt x="3777" y="13"/>
                    <a:pt x="3735" y="39"/>
                  </a:cubicBezTo>
                  <a:cubicBezTo>
                    <a:pt x="2982" y="492"/>
                    <a:pt x="2170" y="838"/>
                    <a:pt x="1323" y="1067"/>
                  </a:cubicBezTo>
                  <a:lnTo>
                    <a:pt x="1249" y="780"/>
                  </a:lnTo>
                  <a:cubicBezTo>
                    <a:pt x="1235" y="721"/>
                    <a:pt x="1183" y="687"/>
                    <a:pt x="1130" y="687"/>
                  </a:cubicBezTo>
                  <a:cubicBezTo>
                    <a:pt x="1102" y="687"/>
                    <a:pt x="1073" y="696"/>
                    <a:pt x="1049" y="717"/>
                  </a:cubicBezTo>
                  <a:lnTo>
                    <a:pt x="76" y="1560"/>
                  </a:lnTo>
                  <a:cubicBezTo>
                    <a:pt x="0" y="1625"/>
                    <a:pt x="32" y="1750"/>
                    <a:pt x="130" y="1773"/>
                  </a:cubicBezTo>
                  <a:lnTo>
                    <a:pt x="1389" y="2045"/>
                  </a:lnTo>
                  <a:cubicBezTo>
                    <a:pt x="1398" y="2047"/>
                    <a:pt x="1407" y="2048"/>
                    <a:pt x="1416" y="2048"/>
                  </a:cubicBezTo>
                  <a:cubicBezTo>
                    <a:pt x="1493" y="2048"/>
                    <a:pt x="1555" y="1975"/>
                    <a:pt x="1534" y="1894"/>
                  </a:cubicBezTo>
                  <a:lnTo>
                    <a:pt x="1450" y="1561"/>
                  </a:lnTo>
                  <a:cubicBezTo>
                    <a:pt x="2351" y="1318"/>
                    <a:pt x="3214" y="950"/>
                    <a:pt x="4013" y="466"/>
                  </a:cubicBezTo>
                  <a:cubicBezTo>
                    <a:pt x="4132" y="392"/>
                    <a:pt x="4167" y="235"/>
                    <a:pt x="4090" y="119"/>
                  </a:cubicBezTo>
                  <a:cubicBezTo>
                    <a:pt x="4039" y="42"/>
                    <a:pt x="3956" y="0"/>
                    <a:pt x="387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59" name="Google Shape;559;p52"/>
            <p:cNvSpPr/>
            <p:nvPr/>
          </p:nvSpPr>
          <p:spPr>
            <a:xfrm>
              <a:off x="7201150" y="4302925"/>
              <a:ext cx="51100" cy="46100"/>
            </a:xfrm>
            <a:custGeom>
              <a:avLst/>
              <a:gdLst/>
              <a:ahLst/>
              <a:cxnLst/>
              <a:rect l="l" t="t" r="r" b="b"/>
              <a:pathLst>
                <a:path w="2044" h="1844" extrusionOk="0">
                  <a:moveTo>
                    <a:pt x="1760" y="1"/>
                  </a:moveTo>
                  <a:cubicBezTo>
                    <a:pt x="1689" y="1"/>
                    <a:pt x="1619" y="31"/>
                    <a:pt x="1568" y="88"/>
                  </a:cubicBezTo>
                  <a:cubicBezTo>
                    <a:pt x="1456" y="215"/>
                    <a:pt x="1341" y="338"/>
                    <a:pt x="1221" y="458"/>
                  </a:cubicBezTo>
                  <a:cubicBezTo>
                    <a:pt x="885" y="793"/>
                    <a:pt x="524" y="1102"/>
                    <a:pt x="140" y="1380"/>
                  </a:cubicBezTo>
                  <a:cubicBezTo>
                    <a:pt x="29" y="1460"/>
                    <a:pt x="1" y="1612"/>
                    <a:pt x="74" y="1728"/>
                  </a:cubicBezTo>
                  <a:cubicBezTo>
                    <a:pt x="124" y="1803"/>
                    <a:pt x="205" y="1844"/>
                    <a:pt x="288" y="1844"/>
                  </a:cubicBezTo>
                  <a:cubicBezTo>
                    <a:pt x="339" y="1844"/>
                    <a:pt x="391" y="1828"/>
                    <a:pt x="436" y="1797"/>
                  </a:cubicBezTo>
                  <a:cubicBezTo>
                    <a:pt x="843" y="1500"/>
                    <a:pt x="1226" y="1174"/>
                    <a:pt x="1581" y="820"/>
                  </a:cubicBezTo>
                  <a:cubicBezTo>
                    <a:pt x="1711" y="690"/>
                    <a:pt x="1834" y="557"/>
                    <a:pt x="1954" y="421"/>
                  </a:cubicBezTo>
                  <a:cubicBezTo>
                    <a:pt x="2044" y="315"/>
                    <a:pt x="2033" y="155"/>
                    <a:pt x="1927" y="64"/>
                  </a:cubicBezTo>
                  <a:cubicBezTo>
                    <a:pt x="1879" y="22"/>
                    <a:pt x="1819" y="1"/>
                    <a:pt x="1760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60" name="Google Shape;560;p52"/>
            <p:cNvSpPr/>
            <p:nvPr/>
          </p:nvSpPr>
          <p:spPr>
            <a:xfrm>
              <a:off x="7282950" y="4203000"/>
              <a:ext cx="22950" cy="40225"/>
            </a:xfrm>
            <a:custGeom>
              <a:avLst/>
              <a:gdLst/>
              <a:ahLst/>
              <a:cxnLst/>
              <a:rect l="l" t="t" r="r" b="b"/>
              <a:pathLst>
                <a:path w="918" h="1609" extrusionOk="0">
                  <a:moveTo>
                    <a:pt x="642" y="0"/>
                  </a:moveTo>
                  <a:cubicBezTo>
                    <a:pt x="531" y="0"/>
                    <a:pt x="426" y="74"/>
                    <a:pt x="396" y="189"/>
                  </a:cubicBezTo>
                  <a:cubicBezTo>
                    <a:pt x="301" y="543"/>
                    <a:pt x="187" y="889"/>
                    <a:pt x="53" y="1228"/>
                  </a:cubicBezTo>
                  <a:cubicBezTo>
                    <a:pt x="0" y="1360"/>
                    <a:pt x="58" y="1509"/>
                    <a:pt x="184" y="1571"/>
                  </a:cubicBezTo>
                  <a:lnTo>
                    <a:pt x="218" y="1587"/>
                  </a:lnTo>
                  <a:cubicBezTo>
                    <a:pt x="248" y="1602"/>
                    <a:pt x="280" y="1608"/>
                    <a:pt x="311" y="1608"/>
                  </a:cubicBezTo>
                  <a:cubicBezTo>
                    <a:pt x="392" y="1608"/>
                    <a:pt x="469" y="1561"/>
                    <a:pt x="501" y="1480"/>
                  </a:cubicBezTo>
                  <a:cubicBezTo>
                    <a:pt x="653" y="1107"/>
                    <a:pt x="780" y="724"/>
                    <a:pt x="886" y="333"/>
                  </a:cubicBezTo>
                  <a:cubicBezTo>
                    <a:pt x="918" y="210"/>
                    <a:pt x="862" y="74"/>
                    <a:pt x="746" y="22"/>
                  </a:cubicBezTo>
                  <a:cubicBezTo>
                    <a:pt x="712" y="7"/>
                    <a:pt x="677" y="0"/>
                    <a:pt x="642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61" name="Google Shape;561;p52"/>
            <p:cNvSpPr/>
            <p:nvPr/>
          </p:nvSpPr>
          <p:spPr>
            <a:xfrm>
              <a:off x="7252000" y="4250300"/>
              <a:ext cx="36300" cy="48175"/>
            </a:xfrm>
            <a:custGeom>
              <a:avLst/>
              <a:gdLst/>
              <a:ahLst/>
              <a:cxnLst/>
              <a:rect l="l" t="t" r="r" b="b"/>
              <a:pathLst>
                <a:path w="1452" h="1927" extrusionOk="0">
                  <a:moveTo>
                    <a:pt x="1159" y="1"/>
                  </a:moveTo>
                  <a:cubicBezTo>
                    <a:pt x="1064" y="1"/>
                    <a:pt x="974" y="53"/>
                    <a:pt x="931" y="143"/>
                  </a:cubicBezTo>
                  <a:cubicBezTo>
                    <a:pt x="689" y="625"/>
                    <a:pt x="405" y="1085"/>
                    <a:pt x="85" y="1519"/>
                  </a:cubicBezTo>
                  <a:cubicBezTo>
                    <a:pt x="0" y="1631"/>
                    <a:pt x="21" y="1790"/>
                    <a:pt x="135" y="1874"/>
                  </a:cubicBezTo>
                  <a:cubicBezTo>
                    <a:pt x="181" y="1909"/>
                    <a:pt x="235" y="1926"/>
                    <a:pt x="289" y="1926"/>
                  </a:cubicBezTo>
                  <a:cubicBezTo>
                    <a:pt x="366" y="1926"/>
                    <a:pt x="441" y="1892"/>
                    <a:pt x="492" y="1826"/>
                  </a:cubicBezTo>
                  <a:cubicBezTo>
                    <a:pt x="831" y="1367"/>
                    <a:pt x="1132" y="878"/>
                    <a:pt x="1389" y="368"/>
                  </a:cubicBezTo>
                  <a:cubicBezTo>
                    <a:pt x="1451" y="241"/>
                    <a:pt x="1398" y="87"/>
                    <a:pt x="1270" y="26"/>
                  </a:cubicBezTo>
                  <a:cubicBezTo>
                    <a:pt x="1234" y="9"/>
                    <a:pt x="1196" y="1"/>
                    <a:pt x="115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562" name="Google Shape;562;p52"/>
          <p:cNvGrpSpPr/>
          <p:nvPr/>
        </p:nvGrpSpPr>
        <p:grpSpPr>
          <a:xfrm>
            <a:off x="6445719" y="5001888"/>
            <a:ext cx="362548" cy="530923"/>
            <a:chOff x="5428380" y="1576851"/>
            <a:chExt cx="271911" cy="398192"/>
          </a:xfrm>
        </p:grpSpPr>
        <p:sp>
          <p:nvSpPr>
            <p:cNvPr id="563" name="Google Shape;563;p52"/>
            <p:cNvSpPr/>
            <p:nvPr/>
          </p:nvSpPr>
          <p:spPr>
            <a:xfrm>
              <a:off x="5428380" y="1576851"/>
              <a:ext cx="271911" cy="398192"/>
            </a:xfrm>
            <a:custGeom>
              <a:avLst/>
              <a:gdLst/>
              <a:ahLst/>
              <a:cxnLst/>
              <a:rect l="l" t="t" r="r" b="b"/>
              <a:pathLst>
                <a:path w="12312" h="18032" extrusionOk="0">
                  <a:moveTo>
                    <a:pt x="7758" y="3132"/>
                  </a:moveTo>
                  <a:cubicBezTo>
                    <a:pt x="10177" y="3132"/>
                    <a:pt x="11422" y="6085"/>
                    <a:pt x="9679" y="7793"/>
                  </a:cubicBezTo>
                  <a:lnTo>
                    <a:pt x="9643" y="7793"/>
                  </a:lnTo>
                  <a:lnTo>
                    <a:pt x="7366" y="9963"/>
                  </a:lnTo>
                  <a:cubicBezTo>
                    <a:pt x="7028" y="10283"/>
                    <a:pt x="6583" y="10443"/>
                    <a:pt x="6139" y="10443"/>
                  </a:cubicBezTo>
                  <a:cubicBezTo>
                    <a:pt x="5694" y="10443"/>
                    <a:pt x="5249" y="10283"/>
                    <a:pt x="4911" y="9963"/>
                  </a:cubicBezTo>
                  <a:lnTo>
                    <a:pt x="2634" y="7793"/>
                  </a:lnTo>
                  <a:cubicBezTo>
                    <a:pt x="926" y="6085"/>
                    <a:pt x="2136" y="3132"/>
                    <a:pt x="4555" y="3132"/>
                  </a:cubicBezTo>
                  <a:cubicBezTo>
                    <a:pt x="5125" y="3132"/>
                    <a:pt x="5694" y="3310"/>
                    <a:pt x="6156" y="3630"/>
                  </a:cubicBezTo>
                  <a:cubicBezTo>
                    <a:pt x="6619" y="3310"/>
                    <a:pt x="7188" y="3132"/>
                    <a:pt x="7758" y="3132"/>
                  </a:cubicBezTo>
                  <a:close/>
                  <a:moveTo>
                    <a:pt x="6092" y="0"/>
                  </a:moveTo>
                  <a:cubicBezTo>
                    <a:pt x="2706" y="0"/>
                    <a:pt x="1" y="2762"/>
                    <a:pt x="1" y="6156"/>
                  </a:cubicBezTo>
                  <a:cubicBezTo>
                    <a:pt x="1" y="8860"/>
                    <a:pt x="3915" y="15229"/>
                    <a:pt x="5516" y="17684"/>
                  </a:cubicBezTo>
                  <a:cubicBezTo>
                    <a:pt x="5658" y="17915"/>
                    <a:pt x="5907" y="18031"/>
                    <a:pt x="6156" y="18031"/>
                  </a:cubicBezTo>
                  <a:cubicBezTo>
                    <a:pt x="6406" y="18031"/>
                    <a:pt x="6655" y="17915"/>
                    <a:pt x="6797" y="17684"/>
                  </a:cubicBezTo>
                  <a:cubicBezTo>
                    <a:pt x="8398" y="15229"/>
                    <a:pt x="12312" y="8860"/>
                    <a:pt x="12312" y="6156"/>
                  </a:cubicBezTo>
                  <a:cubicBezTo>
                    <a:pt x="12312" y="2762"/>
                    <a:pt x="9607" y="0"/>
                    <a:pt x="6221" y="0"/>
                  </a:cubicBezTo>
                  <a:cubicBezTo>
                    <a:pt x="6200" y="0"/>
                    <a:pt x="6178" y="0"/>
                    <a:pt x="6156" y="1"/>
                  </a:cubicBezTo>
                  <a:cubicBezTo>
                    <a:pt x="6135" y="0"/>
                    <a:pt x="6113" y="0"/>
                    <a:pt x="60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64" name="Google Shape;564;p52"/>
            <p:cNvSpPr/>
            <p:nvPr/>
          </p:nvSpPr>
          <p:spPr>
            <a:xfrm>
              <a:off x="5488893" y="1669575"/>
              <a:ext cx="151680" cy="114719"/>
            </a:xfrm>
            <a:custGeom>
              <a:avLst/>
              <a:gdLst/>
              <a:ahLst/>
              <a:cxnLst/>
              <a:rect l="l" t="t" r="r" b="b"/>
              <a:pathLst>
                <a:path w="6868" h="5195" extrusionOk="0">
                  <a:moveTo>
                    <a:pt x="1815" y="0"/>
                  </a:moveTo>
                  <a:cubicBezTo>
                    <a:pt x="1388" y="0"/>
                    <a:pt x="961" y="178"/>
                    <a:pt x="641" y="463"/>
                  </a:cubicBezTo>
                  <a:cubicBezTo>
                    <a:pt x="1" y="1103"/>
                    <a:pt x="1" y="2206"/>
                    <a:pt x="641" y="2847"/>
                  </a:cubicBezTo>
                  <a:lnTo>
                    <a:pt x="2918" y="5017"/>
                  </a:lnTo>
                  <a:cubicBezTo>
                    <a:pt x="3061" y="5124"/>
                    <a:pt x="3239" y="5195"/>
                    <a:pt x="3416" y="5195"/>
                  </a:cubicBezTo>
                  <a:cubicBezTo>
                    <a:pt x="3594" y="5195"/>
                    <a:pt x="3772" y="5124"/>
                    <a:pt x="3915" y="5017"/>
                  </a:cubicBezTo>
                  <a:lnTo>
                    <a:pt x="6192" y="2847"/>
                  </a:lnTo>
                  <a:cubicBezTo>
                    <a:pt x="6868" y="2170"/>
                    <a:pt x="6832" y="1103"/>
                    <a:pt x="6156" y="463"/>
                  </a:cubicBezTo>
                  <a:cubicBezTo>
                    <a:pt x="5836" y="142"/>
                    <a:pt x="5445" y="0"/>
                    <a:pt x="4982" y="0"/>
                  </a:cubicBezTo>
                  <a:cubicBezTo>
                    <a:pt x="4555" y="0"/>
                    <a:pt x="4093" y="178"/>
                    <a:pt x="3772" y="498"/>
                  </a:cubicBezTo>
                  <a:lnTo>
                    <a:pt x="3416" y="890"/>
                  </a:lnTo>
                  <a:lnTo>
                    <a:pt x="3025" y="498"/>
                  </a:lnTo>
                  <a:cubicBezTo>
                    <a:pt x="2705" y="178"/>
                    <a:pt x="2278" y="0"/>
                    <a:pt x="18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770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STAR\Desktop\презентация эко туризм пмр\Пеший экологический маршрут «К вековым дубам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85" y="466344"/>
            <a:ext cx="11501285" cy="587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57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STAR\Desktop\презентация эко туризм пмр\Пугаченский склон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68" y="457200"/>
            <a:ext cx="11531496" cy="589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61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42023" y="210312"/>
            <a:ext cx="8031638" cy="1027400"/>
          </a:xfrm>
        </p:spPr>
        <p:txBody>
          <a:bodyPr>
            <a:normAutofit fontScale="90000"/>
          </a:bodyPr>
          <a:lstStyle/>
          <a:p>
            <a:r>
              <a:rPr lang="en" sz="3600" b="1" dirty="0">
                <a:latin typeface="Roboto"/>
                <a:ea typeface="Roboto"/>
                <a:cs typeface="Roboto"/>
                <a:sym typeface="Roboto"/>
              </a:rPr>
              <a:t>Развитие </a:t>
            </a:r>
            <a:r>
              <a:rPr lang="ru-RU" dirty="0" smtClean="0">
                <a:latin typeface="Roboto"/>
                <a:ea typeface="Roboto"/>
                <a:cs typeface="Roboto"/>
                <a:sym typeface="Roboto"/>
              </a:rPr>
              <a:t>экологического</a:t>
            </a:r>
            <a:r>
              <a:rPr lang="en" sz="3600" b="1" dirty="0" smtClean="0">
                <a:latin typeface="Roboto"/>
                <a:ea typeface="Roboto"/>
                <a:cs typeface="Roboto"/>
                <a:sym typeface="Roboto"/>
              </a:rPr>
              <a:t> туризма</a:t>
            </a:r>
            <a:r>
              <a:rPr lang="ru-RU" dirty="0"/>
              <a:t>	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5A96C278-8BE2-0DFE-379E-F18B74F625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3891588"/>
              </p:ext>
            </p:extLst>
          </p:nvPr>
        </p:nvGraphicFramePr>
        <p:xfrm>
          <a:off x="142627" y="1066452"/>
          <a:ext cx="9489645" cy="4943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904EEF73-E8FB-76A0-F356-0E53F48BA8AE}"/>
              </a:ext>
            </a:extLst>
          </p:cNvPr>
          <p:cNvGrpSpPr/>
          <p:nvPr/>
        </p:nvGrpSpPr>
        <p:grpSpPr>
          <a:xfrm>
            <a:off x="989144" y="2740075"/>
            <a:ext cx="4648231" cy="561489"/>
            <a:chOff x="474482" y="3833321"/>
            <a:chExt cx="6721800" cy="828458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xmlns="" id="{C82C3E53-13D1-AC6B-3CAF-975C0CE37675}"/>
                </a:ext>
              </a:extLst>
            </p:cNvPr>
            <p:cNvSpPr/>
            <p:nvPr/>
          </p:nvSpPr>
          <p:spPr>
            <a:xfrm>
              <a:off x="474482" y="3833321"/>
              <a:ext cx="6721800" cy="828458"/>
            </a:xfrm>
            <a:prstGeom prst="roundRect">
              <a:avLst/>
            </a:prstGeom>
          </p:spPr>
          <p:style>
            <a:lnRef idx="3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8E4A6750-D5E4-55BA-02CA-33ACAAB72BFA}"/>
                </a:ext>
              </a:extLst>
            </p:cNvPr>
            <p:cNvSpPr txBox="1"/>
            <p:nvPr/>
          </p:nvSpPr>
          <p:spPr>
            <a:xfrm>
              <a:off x="502255" y="3914205"/>
              <a:ext cx="6640916" cy="7475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1080" tIns="0" rIns="251080" bIns="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600" kern="1200" dirty="0" smtClean="0">
                  <a:solidFill>
                    <a:schemeClr val="accent5">
                      <a:lumMod val="75000"/>
                    </a:schemeClr>
                  </a:solidFill>
                </a:rPr>
                <a:t>Анализ объектов и территории </a:t>
              </a:r>
              <a:endParaRPr lang="ru-RU" sz="1600" kern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0D64030E-1772-F97B-6B2A-5406D3CFE7C2}"/>
              </a:ext>
            </a:extLst>
          </p:cNvPr>
          <p:cNvGrpSpPr/>
          <p:nvPr/>
        </p:nvGrpSpPr>
        <p:grpSpPr>
          <a:xfrm>
            <a:off x="989144" y="4311419"/>
            <a:ext cx="4639418" cy="678062"/>
            <a:chOff x="491956" y="2204319"/>
            <a:chExt cx="6721800" cy="828459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xmlns="" id="{5A101C47-CAFB-EBCC-7E4C-552BD0CFECC4}"/>
                </a:ext>
              </a:extLst>
            </p:cNvPr>
            <p:cNvSpPr/>
            <p:nvPr/>
          </p:nvSpPr>
          <p:spPr>
            <a:xfrm>
              <a:off x="491956" y="2204319"/>
              <a:ext cx="6721800" cy="828458"/>
            </a:xfrm>
            <a:prstGeom prst="roundRect">
              <a:avLst/>
            </a:prstGeom>
          </p:spPr>
          <p:style>
            <a:lnRef idx="3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CD762898-0BEA-222D-8FEE-118A01C99927}"/>
                </a:ext>
              </a:extLst>
            </p:cNvPr>
            <p:cNvSpPr txBox="1"/>
            <p:nvPr/>
          </p:nvSpPr>
          <p:spPr>
            <a:xfrm>
              <a:off x="532398" y="2285204"/>
              <a:ext cx="6640916" cy="7475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1080" tIns="0" rIns="251080" bIns="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600" kern="1200" dirty="0" smtClean="0">
                  <a:solidFill>
                    <a:schemeClr val="accent5">
                      <a:lumMod val="75000"/>
                    </a:schemeClr>
                  </a:solidFill>
                </a:rPr>
                <a:t>Создание необходимой инфраструктуры </a:t>
              </a:r>
              <a:endParaRPr lang="ru-RU" sz="1600" kern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0D64030E-1772-F97B-6B2A-5406D3CFE7C2}"/>
              </a:ext>
            </a:extLst>
          </p:cNvPr>
          <p:cNvGrpSpPr/>
          <p:nvPr/>
        </p:nvGrpSpPr>
        <p:grpSpPr>
          <a:xfrm>
            <a:off x="989143" y="5135683"/>
            <a:ext cx="4676367" cy="916326"/>
            <a:chOff x="491956" y="2204319"/>
            <a:chExt cx="6721800" cy="828459"/>
          </a:xfrm>
        </p:grpSpPr>
        <p:sp>
          <p:nvSpPr>
            <p:cNvPr id="19" name="Прямоугольник: скругленные углы 14">
              <a:extLst>
                <a:ext uri="{FF2B5EF4-FFF2-40B4-BE49-F238E27FC236}">
                  <a16:creationId xmlns:a16="http://schemas.microsoft.com/office/drawing/2014/main" xmlns="" id="{5A101C47-CAFB-EBCC-7E4C-552BD0CFECC4}"/>
                </a:ext>
              </a:extLst>
            </p:cNvPr>
            <p:cNvSpPr/>
            <p:nvPr/>
          </p:nvSpPr>
          <p:spPr>
            <a:xfrm>
              <a:off x="491956" y="2204319"/>
              <a:ext cx="6721800" cy="828458"/>
            </a:xfrm>
            <a:prstGeom prst="roundRect">
              <a:avLst/>
            </a:prstGeom>
          </p:spPr>
          <p:style>
            <a:lnRef idx="3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CD762898-0BEA-222D-8FEE-118A01C99927}"/>
                </a:ext>
              </a:extLst>
            </p:cNvPr>
            <p:cNvSpPr txBox="1"/>
            <p:nvPr/>
          </p:nvSpPr>
          <p:spPr>
            <a:xfrm>
              <a:off x="532398" y="2285204"/>
              <a:ext cx="6640916" cy="7475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1080" tIns="0" rIns="251080" bIns="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600" kern="1200" dirty="0" smtClean="0">
                  <a:solidFill>
                    <a:schemeClr val="accent5">
                      <a:lumMod val="75000"/>
                    </a:schemeClr>
                  </a:solidFill>
                </a:rPr>
                <a:t>Проведение информационных туров для представителей туристических компаний и СМИ </a:t>
              </a:r>
              <a:endParaRPr lang="ru-RU" sz="1600" kern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cxnSp>
        <p:nvCxnSpPr>
          <p:cNvPr id="7" name="Прямая соединительная линия 6"/>
          <p:cNvCxnSpPr/>
          <p:nvPr/>
        </p:nvCxnSpPr>
        <p:spPr>
          <a:xfrm flipH="1">
            <a:off x="603315" y="2551539"/>
            <a:ext cx="18854" cy="308703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22169" y="3048229"/>
            <a:ext cx="35900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603315" y="3793041"/>
            <a:ext cx="35900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603315" y="4650449"/>
            <a:ext cx="35900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595067" y="5593845"/>
            <a:ext cx="35900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84720" y="1355214"/>
            <a:ext cx="4835518" cy="321454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7594" y="2551023"/>
            <a:ext cx="4988673" cy="315156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5163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4">
            <a:extLst>
              <a:ext uri="{FF2B5EF4-FFF2-40B4-BE49-F238E27FC236}">
                <a16:creationId xmlns:a16="http://schemas.microsoft.com/office/drawing/2014/main" xmlns="" id="{B73D594D-EC74-091C-696C-CACDFE36C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00" y="109728"/>
            <a:ext cx="11428400" cy="841248"/>
          </a:xfrm>
        </p:spPr>
        <p:txBody>
          <a:bodyPr>
            <a:normAutofit fontScale="90000"/>
          </a:bodyPr>
          <a:lstStyle/>
          <a:p>
            <a:r>
              <a:rPr lang="en" sz="3600" b="1" dirty="0" smtClean="0">
                <a:latin typeface="Roboto"/>
                <a:ea typeface="Roboto"/>
                <a:cs typeface="Roboto"/>
                <a:sym typeface="Roboto"/>
              </a:rPr>
              <a:t>Раз</a:t>
            </a:r>
            <a:r>
              <a:rPr lang="ru-RU" sz="3600" b="1" dirty="0" smtClean="0">
                <a:latin typeface="Roboto"/>
                <a:ea typeface="Roboto"/>
                <a:cs typeface="Roboto"/>
                <a:sym typeface="Roboto"/>
              </a:rPr>
              <a:t>работка маршрута между </a:t>
            </a:r>
            <a:r>
              <a:rPr lang="ru-RU" dirty="0" err="1" smtClean="0">
                <a:latin typeface="Roboto"/>
                <a:ea typeface="Roboto"/>
                <a:cs typeface="Roboto"/>
                <a:sym typeface="Roboto"/>
              </a:rPr>
              <a:t>Р</a:t>
            </a:r>
            <a:r>
              <a:rPr lang="ru-RU" sz="3600" b="1" dirty="0" err="1" smtClean="0">
                <a:latin typeface="Roboto"/>
                <a:ea typeface="Roboto"/>
                <a:cs typeface="Roboto"/>
                <a:sym typeface="Roboto"/>
              </a:rPr>
              <a:t>ашковом</a:t>
            </a:r>
            <a:r>
              <a:rPr lang="ru-RU" sz="3600" b="1" dirty="0" smtClean="0">
                <a:latin typeface="Roboto"/>
                <a:ea typeface="Roboto"/>
                <a:cs typeface="Roboto"/>
                <a:sym typeface="Roboto"/>
              </a:rPr>
              <a:t> и </a:t>
            </a:r>
            <a:r>
              <a:rPr lang="ru-RU" sz="3600" b="1" dirty="0" err="1" smtClean="0">
                <a:latin typeface="Roboto"/>
                <a:ea typeface="Roboto"/>
                <a:cs typeface="Roboto"/>
                <a:sym typeface="Roboto"/>
              </a:rPr>
              <a:t>Строенцами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7"/>
          <a:stretch/>
        </p:blipFill>
        <p:spPr>
          <a:xfrm>
            <a:off x="667512" y="1031836"/>
            <a:ext cx="3377323" cy="55043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687" y="1034804"/>
            <a:ext cx="3279627" cy="5509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58" y="1034804"/>
            <a:ext cx="3364990" cy="549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3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344169" y="365760"/>
            <a:ext cx="9848088" cy="619860"/>
            <a:chOff x="125581" y="538277"/>
            <a:chExt cx="5415237" cy="915382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125581" y="538277"/>
              <a:ext cx="5415237" cy="915382"/>
            </a:xfrm>
            <a:prstGeom prst="roundRect">
              <a:avLst/>
            </a:prstGeom>
          </p:spPr>
          <p:style>
            <a:lnRef idx="3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170266" y="582962"/>
              <a:ext cx="5325867" cy="8260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1080" tIns="0" rIns="251080" bIns="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kern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3544" y="348812"/>
            <a:ext cx="10506456" cy="60654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+mj-lt"/>
              </a:rPr>
              <a:t>Фото видов тропы </a:t>
            </a:r>
            <a:r>
              <a:rPr lang="ru-RU" sz="2400" b="1" dirty="0" smtClean="0">
                <a:solidFill>
                  <a:schemeClr val="accent1"/>
                </a:solidFill>
                <a:latin typeface="+mj-lt"/>
                <a:ea typeface="Roboto"/>
                <a:cs typeface="Roboto"/>
                <a:sym typeface="Roboto"/>
              </a:rPr>
              <a:t>между </a:t>
            </a:r>
            <a:r>
              <a:rPr lang="ru-RU" sz="2400" b="1" dirty="0" err="1" smtClean="0">
                <a:solidFill>
                  <a:schemeClr val="accent1"/>
                </a:solidFill>
                <a:latin typeface="+mj-lt"/>
                <a:ea typeface="Roboto"/>
                <a:cs typeface="Roboto"/>
                <a:sym typeface="Roboto"/>
              </a:rPr>
              <a:t>Рашковом</a:t>
            </a:r>
            <a:r>
              <a:rPr lang="ru-RU" sz="2400" b="1" dirty="0" smtClean="0">
                <a:solidFill>
                  <a:schemeClr val="accent1"/>
                </a:solidFill>
                <a:latin typeface="+mj-lt"/>
                <a:ea typeface="Roboto"/>
                <a:cs typeface="Roboto"/>
                <a:sym typeface="Roboto"/>
              </a:rPr>
              <a:t> и </a:t>
            </a:r>
            <a:r>
              <a:rPr lang="ru-RU" sz="2400" b="1" dirty="0" err="1" smtClean="0">
                <a:solidFill>
                  <a:schemeClr val="accent1"/>
                </a:solidFill>
                <a:latin typeface="+mj-lt"/>
                <a:ea typeface="Roboto"/>
                <a:cs typeface="Roboto"/>
                <a:sym typeface="Roboto"/>
              </a:rPr>
              <a:t>Строенцами</a:t>
            </a:r>
            <a:endParaRPr lang="ru-RU" sz="24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34325" y="2371749"/>
            <a:ext cx="4945420" cy="278301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09846" y="2363107"/>
            <a:ext cx="4905879" cy="276075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7568" y="2363106"/>
            <a:ext cx="4905880" cy="276076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9194" y="2363107"/>
            <a:ext cx="4905879" cy="276075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1524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6BCAE70585174ABFBC7DEC7DB5E6B4" ma:contentTypeVersion="20" ma:contentTypeDescription="Create a new document." ma:contentTypeScope="" ma:versionID="04cfbb9f8a3acfdece200ddd060785ba">
  <xsd:schema xmlns:xsd="http://www.w3.org/2001/XMLSchema" xmlns:xs="http://www.w3.org/2001/XMLSchema" xmlns:p="http://schemas.microsoft.com/office/2006/metadata/properties" xmlns:ns2="aab98e48-c0e1-400c-adc2-f6bb365b4d42" xmlns:ns3="32cfae1b-b256-4bab-b1ed-ae872d0710a4" targetNamespace="http://schemas.microsoft.com/office/2006/metadata/properties" ma:root="true" ma:fieldsID="e81351dd50ad2ee3e3bccb7aa7f9ddbb" ns2:_="" ns3:_="">
    <xsd:import namespace="aab98e48-c0e1-400c-adc2-f6bb365b4d42"/>
    <xsd:import namespace="32cfae1b-b256-4bab-b1ed-ae872d0710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Link" minOccurs="0"/>
                <xsd:element ref="ns2: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b98e48-c0e1-400c-adc2-f6bb365b4d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948b5d2-6e5e-4db5-b82c-e1f72b2bba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ink" ma:index="24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Details" ma:index="25" nillable="true" ma:displayName="Details" ma:format="Dropdown" ma:internalName="Details">
      <xsd:simpleType>
        <xsd:restriction base="dms:Text">
          <xsd:maxLength value="255"/>
        </xsd:restriction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cfae1b-b256-4bab-b1ed-ae872d0710a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896edcd-aa65-46df-a256-19e797c04f70}" ma:internalName="TaxCatchAll" ma:showField="CatchAllData" ma:web="32cfae1b-b256-4bab-b1ed-ae872d0710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nk xmlns="aab98e48-c0e1-400c-adc2-f6bb365b4d42">
      <Url xsi:nil="true"/>
      <Description xsi:nil="true"/>
    </Link>
    <TaxCatchAll xmlns="32cfae1b-b256-4bab-b1ed-ae872d0710a4" xsi:nil="true"/>
    <lcf76f155ced4ddcb4097134ff3c332f xmlns="aab98e48-c0e1-400c-adc2-f6bb365b4d42">
      <Terms xmlns="http://schemas.microsoft.com/office/infopath/2007/PartnerControls"/>
    </lcf76f155ced4ddcb4097134ff3c332f>
    <Details xmlns="aab98e48-c0e1-400c-adc2-f6bb365b4d42" xsi:nil="true"/>
  </documentManagement>
</p:properties>
</file>

<file path=customXml/itemProps1.xml><?xml version="1.0" encoding="utf-8"?>
<ds:datastoreItem xmlns:ds="http://schemas.openxmlformats.org/officeDocument/2006/customXml" ds:itemID="{511FAAA5-61B7-4F05-9BAE-26820FDE791F}"/>
</file>

<file path=customXml/itemProps2.xml><?xml version="1.0" encoding="utf-8"?>
<ds:datastoreItem xmlns:ds="http://schemas.openxmlformats.org/officeDocument/2006/customXml" ds:itemID="{5B78AE2C-CEB4-49F2-8C18-1F51BADEC552}"/>
</file>

<file path=customXml/itemProps3.xml><?xml version="1.0" encoding="utf-8"?>
<ds:datastoreItem xmlns:ds="http://schemas.openxmlformats.org/officeDocument/2006/customXml" ds:itemID="{2607E0B9-61F4-44F9-A497-E572431E9589}"/>
</file>

<file path=docProps/app.xml><?xml version="1.0" encoding="utf-8"?>
<Properties xmlns="http://schemas.openxmlformats.org/officeDocument/2006/extended-properties" xmlns:vt="http://schemas.openxmlformats.org/officeDocument/2006/docPropsVTypes">
  <TotalTime>1059</TotalTime>
  <Words>204</Words>
  <Application>Microsoft Office PowerPoint</Application>
  <PresentationFormat>Произвольный</PresentationFormat>
  <Paragraphs>38</Paragraphs>
  <Slides>12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Тема Office</vt:lpstr>
      <vt:lpstr>Tropic</vt:lpstr>
      <vt:lpstr>Презентация PowerPoint</vt:lpstr>
      <vt:lpstr>Презентация PowerPoint</vt:lpstr>
      <vt:lpstr>ТУРИСТИЧЕСКИЙ ПОРТАЛ “ПОЗНАВАЙ ПРИДНЕСТРОВЬЕ”</vt:lpstr>
      <vt:lpstr>www.pridnestrovie-tourism.com</vt:lpstr>
      <vt:lpstr>Презентация PowerPoint</vt:lpstr>
      <vt:lpstr>Презентация PowerPoint</vt:lpstr>
      <vt:lpstr>Развитие экологического туризма </vt:lpstr>
      <vt:lpstr>Разработка маршрута между Рашковом и Строенцами</vt:lpstr>
      <vt:lpstr>Презентация PowerPoint</vt:lpstr>
      <vt:lpstr>Презентация PowerPoint</vt:lpstr>
      <vt:lpstr>Планируется оборудовать экологическую тропу: </vt:lpstr>
      <vt:lpstr>Открой для себя Приднестровье!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АГЕНТСТВО ПО ТУРИЗМУ ПРИДНЕСТРОВСКОЙ МОЛДАВСКОЙ РЕСПУБЛИКИ</dc:title>
  <dc:creator>Александр Наку</dc:creator>
  <cp:lastModifiedBy>STAR</cp:lastModifiedBy>
  <cp:revision>70</cp:revision>
  <dcterms:created xsi:type="dcterms:W3CDTF">2022-09-08T15:40:26Z</dcterms:created>
  <dcterms:modified xsi:type="dcterms:W3CDTF">2023-12-01T09:37:09Z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0x010100C56BCAE70585174ABFBC7DEC7DB5E6B4</vt:lpwstr>
  </property>
</Properties>
</file>